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30"/>
  </p:notesMasterIdLst>
  <p:handoutMasterIdLst>
    <p:handoutMasterId r:id="rId31"/>
  </p:handoutMasterIdLst>
  <p:sldIdLst>
    <p:sldId id="413" r:id="rId6"/>
    <p:sldId id="401" r:id="rId7"/>
    <p:sldId id="403" r:id="rId8"/>
    <p:sldId id="404" r:id="rId9"/>
    <p:sldId id="405" r:id="rId10"/>
    <p:sldId id="406" r:id="rId11"/>
    <p:sldId id="408" r:id="rId12"/>
    <p:sldId id="407" r:id="rId13"/>
    <p:sldId id="416" r:id="rId14"/>
    <p:sldId id="417" r:id="rId15"/>
    <p:sldId id="418" r:id="rId16"/>
    <p:sldId id="419" r:id="rId17"/>
    <p:sldId id="424" r:id="rId18"/>
    <p:sldId id="425" r:id="rId19"/>
    <p:sldId id="422" r:id="rId20"/>
    <p:sldId id="414" r:id="rId21"/>
    <p:sldId id="415" r:id="rId22"/>
    <p:sldId id="420" r:id="rId23"/>
    <p:sldId id="423" r:id="rId24"/>
    <p:sldId id="410" r:id="rId25"/>
    <p:sldId id="409" r:id="rId26"/>
    <p:sldId id="421" r:id="rId27"/>
    <p:sldId id="411" r:id="rId28"/>
    <p:sldId id="412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8D7F9"/>
    <a:srgbClr val="DCC2F6"/>
    <a:srgbClr val="CFACF2"/>
    <a:srgbClr val="FF66FF"/>
    <a:srgbClr val="009999"/>
    <a:srgbClr val="4343FF"/>
    <a:srgbClr val="FA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7410" autoAdjust="0"/>
  </p:normalViewPr>
  <p:slideViewPr>
    <p:cSldViewPr>
      <p:cViewPr varScale="1">
        <p:scale>
          <a:sx n="69" d="100"/>
          <a:sy n="69" d="100"/>
        </p:scale>
        <p:origin x="17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05674-B820-486F-88C2-5642EF4D244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67478-2539-4977-98C5-350CCE126243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rgbClr val="1804AC"/>
              </a:solidFill>
            </a:rPr>
            <a:t>АДАПТАЦИЯ</a:t>
          </a:r>
          <a:endParaRPr lang="en-US" b="1" dirty="0">
            <a:solidFill>
              <a:srgbClr val="1804AC"/>
            </a:solidFill>
          </a:endParaRPr>
        </a:p>
      </dgm:t>
    </dgm:pt>
    <dgm:pt modelId="{11219B3B-7048-4B6C-B128-2F9CB51FD35B}" type="parTrans" cxnId="{FB15E7AA-2C3F-4D05-8B0A-6571FEBF4A4D}">
      <dgm:prSet/>
      <dgm:spPr/>
      <dgm:t>
        <a:bodyPr/>
        <a:lstStyle/>
        <a:p>
          <a:endParaRPr lang="en-US"/>
        </a:p>
      </dgm:t>
    </dgm:pt>
    <dgm:pt modelId="{AFDB09E1-0BD1-4E02-AB6E-645A2BFB29AA}" type="sibTrans" cxnId="{FB15E7AA-2C3F-4D05-8B0A-6571FEBF4A4D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C88B927-167B-48AE-93EA-8FB7B964B2E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</a:pPr>
          <a:r>
            <a:rPr lang="en-US" b="1" dirty="0" smtClean="0">
              <a:solidFill>
                <a:srgbClr val="1804AC"/>
              </a:solidFill>
            </a:rPr>
            <a:t>  </a:t>
          </a:r>
          <a:r>
            <a:rPr lang="ru-RU" b="1" dirty="0" smtClean="0">
              <a:solidFill>
                <a:srgbClr val="1804AC"/>
              </a:solidFill>
            </a:rPr>
            <a:t>ОБЯЗАТЕЛЬНЫЕ ТРЕНИНГИ  РФ и </a:t>
          </a:r>
          <a:r>
            <a:rPr lang="en-US" b="1" dirty="0" smtClean="0">
              <a:solidFill>
                <a:srgbClr val="1804AC"/>
              </a:solidFill>
            </a:rPr>
            <a:t>FORD</a:t>
          </a:r>
        </a:p>
      </dgm:t>
    </dgm:pt>
    <dgm:pt modelId="{A05C9EC7-5299-4610-B6F7-3EDCA9185BA7}" type="parTrans" cxnId="{9BE34A1A-B1C1-4A41-96BF-1E6F6C165A19}">
      <dgm:prSet/>
      <dgm:spPr/>
      <dgm:t>
        <a:bodyPr/>
        <a:lstStyle/>
        <a:p>
          <a:endParaRPr lang="en-US"/>
        </a:p>
      </dgm:t>
    </dgm:pt>
    <dgm:pt modelId="{C38F28C9-E44D-4323-9B76-DB38AB5E5E26}" type="sibTrans" cxnId="{9BE34A1A-B1C1-4A41-96BF-1E6F6C165A1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92B39F6-1FC6-453D-B9A0-F66DDBC0A6A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b="1" dirty="0" smtClean="0">
              <a:solidFill>
                <a:srgbClr val="1804AC"/>
              </a:solidFill>
            </a:rPr>
            <a:t>SOFT SKILLS TRAINING PROGRAM </a:t>
          </a:r>
          <a:endParaRPr lang="en-US" b="1" dirty="0">
            <a:solidFill>
              <a:srgbClr val="1804AC"/>
            </a:solidFill>
          </a:endParaRPr>
        </a:p>
      </dgm:t>
    </dgm:pt>
    <dgm:pt modelId="{7CB65FBF-0D05-4ADA-88D0-AE572402388B}" type="parTrans" cxnId="{33DE40CB-C9FF-4D01-B03E-88BA71B12B36}">
      <dgm:prSet/>
      <dgm:spPr/>
      <dgm:t>
        <a:bodyPr/>
        <a:lstStyle/>
        <a:p>
          <a:endParaRPr lang="en-US"/>
        </a:p>
      </dgm:t>
    </dgm:pt>
    <dgm:pt modelId="{2A36C0B3-B43E-45A0-AE03-79177EE5F3EB}" type="sibTrans" cxnId="{33DE40CB-C9FF-4D01-B03E-88BA71B12B3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E95A048-5F99-4011-82B1-B01809410A8B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rgbClr val="1804AC"/>
              </a:solidFill>
            </a:rPr>
            <a:t>ПРОФЕССИОНАЛЬНАЯ ПОДГОТОВКА И ПЕРЕПОДГОТОВКА</a:t>
          </a:r>
          <a:endParaRPr lang="en-US" b="1" dirty="0">
            <a:solidFill>
              <a:srgbClr val="1804AC"/>
            </a:solidFill>
          </a:endParaRPr>
        </a:p>
      </dgm:t>
    </dgm:pt>
    <dgm:pt modelId="{7C87B7E6-CE31-4019-8226-0DC25272B74D}" type="parTrans" cxnId="{BC17D76B-6C6A-4781-AB20-59255D3839F0}">
      <dgm:prSet/>
      <dgm:spPr/>
      <dgm:t>
        <a:bodyPr/>
        <a:lstStyle/>
        <a:p>
          <a:endParaRPr lang="en-US"/>
        </a:p>
      </dgm:t>
    </dgm:pt>
    <dgm:pt modelId="{CA183F3E-4664-406C-981E-12489A9272C2}" type="sibTrans" cxnId="{BC17D76B-6C6A-4781-AB20-59255D3839F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0B162AA-476F-43C1-BEE8-58EB42F77AC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endParaRPr lang="en-US" b="1" dirty="0" smtClean="0">
            <a:solidFill>
              <a:srgbClr val="1804AC"/>
            </a:solidFill>
          </a:endParaRPr>
        </a:p>
        <a:p>
          <a:pPr algn="l"/>
          <a:r>
            <a:rPr lang="en-US" b="1" dirty="0" smtClean="0">
              <a:solidFill>
                <a:srgbClr val="1804AC"/>
              </a:solidFill>
            </a:rPr>
            <a:t>DIVERSITY</a:t>
          </a:r>
          <a:endParaRPr lang="en-US" b="1" dirty="0">
            <a:solidFill>
              <a:srgbClr val="1804AC"/>
            </a:solidFill>
          </a:endParaRPr>
        </a:p>
      </dgm:t>
    </dgm:pt>
    <dgm:pt modelId="{DC189245-0042-4357-825B-52C4CF466D15}" type="parTrans" cxnId="{CEF6427B-7CF3-4F40-95DD-2C16F1DDA817}">
      <dgm:prSet/>
      <dgm:spPr/>
      <dgm:t>
        <a:bodyPr/>
        <a:lstStyle/>
        <a:p>
          <a:endParaRPr lang="en-US"/>
        </a:p>
      </dgm:t>
    </dgm:pt>
    <dgm:pt modelId="{42B308A1-AA27-4440-924F-09209FFB2CCA}" type="sibTrans" cxnId="{CEF6427B-7CF3-4F40-95DD-2C16F1DDA81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E3240C0-0F63-4B40-A83B-BD2D00B70DFF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l"/>
          <a:endParaRPr lang="en-US" b="1" dirty="0" smtClean="0">
            <a:solidFill>
              <a:srgbClr val="1804AC"/>
            </a:solidFill>
          </a:endParaRPr>
        </a:p>
        <a:p>
          <a:pPr algn="l"/>
          <a:r>
            <a:rPr lang="en-US" b="1" dirty="0" smtClean="0">
              <a:solidFill>
                <a:srgbClr val="1804AC"/>
              </a:solidFill>
            </a:rPr>
            <a:t>FPS TRAININGS</a:t>
          </a:r>
          <a:endParaRPr lang="en-US" b="1" dirty="0">
            <a:solidFill>
              <a:srgbClr val="1804AC"/>
            </a:solidFill>
          </a:endParaRPr>
        </a:p>
      </dgm:t>
    </dgm:pt>
    <dgm:pt modelId="{1F967430-1ECE-4AB6-9CC6-01E41619B7F6}" type="parTrans" cxnId="{E04207B0-B3B3-4C24-83B9-9DEE5A8E0980}">
      <dgm:prSet/>
      <dgm:spPr/>
      <dgm:t>
        <a:bodyPr/>
        <a:lstStyle/>
        <a:p>
          <a:endParaRPr lang="en-US"/>
        </a:p>
      </dgm:t>
    </dgm:pt>
    <dgm:pt modelId="{AE1E3255-29E7-446F-894D-1607702E4C94}" type="sibTrans" cxnId="{E04207B0-B3B3-4C24-83B9-9DEE5A8E098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87B86EC9-3B4D-4915-BF3C-C525F09F0130}" type="pres">
      <dgm:prSet presAssocID="{2F005674-B820-486F-88C2-5642EF4D24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3CC7E-5C0C-4ABB-B124-C0F32AEDA739}" type="pres">
      <dgm:prSet presAssocID="{C5367478-2539-4977-98C5-350CCE126243}" presName="node" presStyleLbl="node1" presStyleIdx="0" presStyleCnt="6" custScaleX="124345" custScaleY="108443" custRadScaleRad="97507" custRadScaleInc="9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266A1-EDA5-4CA5-A57A-D5D4AD49F990}" type="pres">
      <dgm:prSet presAssocID="{C5367478-2539-4977-98C5-350CCE126243}" presName="spNode" presStyleCnt="0"/>
      <dgm:spPr/>
    </dgm:pt>
    <dgm:pt modelId="{DF048369-5B4B-40CE-A320-8FAE5ED793D8}" type="pres">
      <dgm:prSet presAssocID="{AFDB09E1-0BD1-4E02-AB6E-645A2BFB29A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BDB1DC89-279D-44CA-9478-8D1139693210}" type="pres">
      <dgm:prSet presAssocID="{0C88B927-167B-48AE-93EA-8FB7B964B2EF}" presName="node" presStyleLbl="node1" presStyleIdx="1" presStyleCnt="6" custScaleX="122539" custScaleY="133735" custRadScaleRad="143265" custRadScaleInc="56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CD929-ED4D-4E2C-BAA7-2A7A044B5F5B}" type="pres">
      <dgm:prSet presAssocID="{0C88B927-167B-48AE-93EA-8FB7B964B2EF}" presName="spNode" presStyleCnt="0"/>
      <dgm:spPr/>
    </dgm:pt>
    <dgm:pt modelId="{CDD95306-0049-4E37-AB15-624654053721}" type="pres">
      <dgm:prSet presAssocID="{C38F28C9-E44D-4323-9B76-DB38AB5E5E2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0B52763-DF49-48E7-BEF6-0775898D5478}" type="pres">
      <dgm:prSet presAssocID="{492B39F6-1FC6-453D-B9A0-F66DDBC0A6A7}" presName="node" presStyleLbl="node1" presStyleIdx="2" presStyleCnt="6" custScaleX="135398" custScaleY="125873" custRadScaleRad="152939" custRadScaleInc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CC137-F0C9-4F65-BF4F-7B14A00F5607}" type="pres">
      <dgm:prSet presAssocID="{492B39F6-1FC6-453D-B9A0-F66DDBC0A6A7}" presName="spNode" presStyleCnt="0"/>
      <dgm:spPr/>
    </dgm:pt>
    <dgm:pt modelId="{C5DEF6B6-B864-4276-B552-98EA3AE3EEB0}" type="pres">
      <dgm:prSet presAssocID="{2A36C0B3-B43E-45A0-AE03-79177EE5F3EB}" presName="sibTrans" presStyleLbl="sibTrans1D1" presStyleIdx="2" presStyleCnt="6"/>
      <dgm:spPr/>
      <dgm:t>
        <a:bodyPr/>
        <a:lstStyle/>
        <a:p>
          <a:endParaRPr lang="en-US"/>
        </a:p>
      </dgm:t>
    </dgm:pt>
    <dgm:pt modelId="{39441427-8E8B-498F-A491-2B08EBB3FC0F}" type="pres">
      <dgm:prSet presAssocID="{DE95A048-5F99-4011-82B1-B01809410A8B}" presName="node" presStyleLbl="node1" presStyleIdx="3" presStyleCnt="6" custScaleX="118249" custScaleY="103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6E9E-8B6E-4D7A-8D58-841D7EC1BC6D}" type="pres">
      <dgm:prSet presAssocID="{DE95A048-5F99-4011-82B1-B01809410A8B}" presName="spNode" presStyleCnt="0"/>
      <dgm:spPr/>
    </dgm:pt>
    <dgm:pt modelId="{7BABC319-0811-4528-8915-71EB187BB5F2}" type="pres">
      <dgm:prSet presAssocID="{CA183F3E-4664-406C-981E-12489A9272C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2D05040-F15F-447D-94CE-83B644A5C622}" type="pres">
      <dgm:prSet presAssocID="{30B162AA-476F-43C1-BEE8-58EB42F77AC7}" presName="node" presStyleLbl="node1" presStyleIdx="4" presStyleCnt="6" custScaleX="127554" custRadScaleRad="151316" custRadScaleInc="46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35D7F-51A1-44E4-B746-96B2ABFD0CD1}" type="pres">
      <dgm:prSet presAssocID="{30B162AA-476F-43C1-BEE8-58EB42F77AC7}" presName="spNode" presStyleCnt="0"/>
      <dgm:spPr/>
    </dgm:pt>
    <dgm:pt modelId="{DF3E20BB-B8F3-4EEF-A7F9-B39F673AE3CF}" type="pres">
      <dgm:prSet presAssocID="{42B308A1-AA27-4440-924F-09209FFB2CC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290F3FC-8090-4975-AF3C-AD6CF5825792}" type="pres">
      <dgm:prSet presAssocID="{DE3240C0-0F63-4B40-A83B-BD2D00B70DFF}" presName="node" presStyleLbl="node1" presStyleIdx="5" presStyleCnt="6" custScaleX="118175" custScaleY="105102" custRadScaleRad="150621" custRadScaleInc="-58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26E17-5211-411F-B741-BFB24673E0EE}" type="pres">
      <dgm:prSet presAssocID="{DE3240C0-0F63-4B40-A83B-BD2D00B70DFF}" presName="spNode" presStyleCnt="0"/>
      <dgm:spPr/>
    </dgm:pt>
    <dgm:pt modelId="{9B8D0A7C-2086-4BE3-A2EC-6660CA5B160F}" type="pres">
      <dgm:prSet presAssocID="{AE1E3255-29E7-446F-894D-1607702E4C94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A2C46AF-A4B1-4D42-82D9-40D5EF143992}" type="presOf" srcId="{AFDB09E1-0BD1-4E02-AB6E-645A2BFB29AA}" destId="{DF048369-5B4B-40CE-A320-8FAE5ED793D8}" srcOrd="0" destOrd="0" presId="urn:microsoft.com/office/officeart/2005/8/layout/cycle5"/>
    <dgm:cxn modelId="{E04207B0-B3B3-4C24-83B9-9DEE5A8E0980}" srcId="{2F005674-B820-486F-88C2-5642EF4D244F}" destId="{DE3240C0-0F63-4B40-A83B-BD2D00B70DFF}" srcOrd="5" destOrd="0" parTransId="{1F967430-1ECE-4AB6-9CC6-01E41619B7F6}" sibTransId="{AE1E3255-29E7-446F-894D-1607702E4C94}"/>
    <dgm:cxn modelId="{65D7D0CB-ABF1-4562-AD2E-2560592DD9D9}" type="presOf" srcId="{0C88B927-167B-48AE-93EA-8FB7B964B2EF}" destId="{BDB1DC89-279D-44CA-9478-8D1139693210}" srcOrd="0" destOrd="0" presId="urn:microsoft.com/office/officeart/2005/8/layout/cycle5"/>
    <dgm:cxn modelId="{FEB3BA16-EA2C-41DB-A26C-CFBD05704709}" type="presOf" srcId="{2F005674-B820-486F-88C2-5642EF4D244F}" destId="{87B86EC9-3B4D-4915-BF3C-C525F09F0130}" srcOrd="0" destOrd="0" presId="urn:microsoft.com/office/officeart/2005/8/layout/cycle5"/>
    <dgm:cxn modelId="{CEF6427B-7CF3-4F40-95DD-2C16F1DDA817}" srcId="{2F005674-B820-486F-88C2-5642EF4D244F}" destId="{30B162AA-476F-43C1-BEE8-58EB42F77AC7}" srcOrd="4" destOrd="0" parTransId="{DC189245-0042-4357-825B-52C4CF466D15}" sibTransId="{42B308A1-AA27-4440-924F-09209FFB2CCA}"/>
    <dgm:cxn modelId="{B764BD26-2810-494D-8362-DB2383DAC5CC}" type="presOf" srcId="{DE3240C0-0F63-4B40-A83B-BD2D00B70DFF}" destId="{8290F3FC-8090-4975-AF3C-AD6CF5825792}" srcOrd="0" destOrd="0" presId="urn:microsoft.com/office/officeart/2005/8/layout/cycle5"/>
    <dgm:cxn modelId="{F3ECB27D-626A-47DF-9A14-3B1303D3BECA}" type="presOf" srcId="{42B308A1-AA27-4440-924F-09209FFB2CCA}" destId="{DF3E20BB-B8F3-4EEF-A7F9-B39F673AE3CF}" srcOrd="0" destOrd="0" presId="urn:microsoft.com/office/officeart/2005/8/layout/cycle5"/>
    <dgm:cxn modelId="{10F5E562-6930-4BFE-98FA-D710AD6EEF90}" type="presOf" srcId="{2A36C0B3-B43E-45A0-AE03-79177EE5F3EB}" destId="{C5DEF6B6-B864-4276-B552-98EA3AE3EEB0}" srcOrd="0" destOrd="0" presId="urn:microsoft.com/office/officeart/2005/8/layout/cycle5"/>
    <dgm:cxn modelId="{9BE34A1A-B1C1-4A41-96BF-1E6F6C165A19}" srcId="{2F005674-B820-486F-88C2-5642EF4D244F}" destId="{0C88B927-167B-48AE-93EA-8FB7B964B2EF}" srcOrd="1" destOrd="0" parTransId="{A05C9EC7-5299-4610-B6F7-3EDCA9185BA7}" sibTransId="{C38F28C9-E44D-4323-9B76-DB38AB5E5E26}"/>
    <dgm:cxn modelId="{FB15E7AA-2C3F-4D05-8B0A-6571FEBF4A4D}" srcId="{2F005674-B820-486F-88C2-5642EF4D244F}" destId="{C5367478-2539-4977-98C5-350CCE126243}" srcOrd="0" destOrd="0" parTransId="{11219B3B-7048-4B6C-B128-2F9CB51FD35B}" sibTransId="{AFDB09E1-0BD1-4E02-AB6E-645A2BFB29AA}"/>
    <dgm:cxn modelId="{DA38E266-A8B3-44F3-8E85-572658A05C76}" type="presOf" srcId="{492B39F6-1FC6-453D-B9A0-F66DDBC0A6A7}" destId="{E0B52763-DF49-48E7-BEF6-0775898D5478}" srcOrd="0" destOrd="0" presId="urn:microsoft.com/office/officeart/2005/8/layout/cycle5"/>
    <dgm:cxn modelId="{BC17D76B-6C6A-4781-AB20-59255D3839F0}" srcId="{2F005674-B820-486F-88C2-5642EF4D244F}" destId="{DE95A048-5F99-4011-82B1-B01809410A8B}" srcOrd="3" destOrd="0" parTransId="{7C87B7E6-CE31-4019-8226-0DC25272B74D}" sibTransId="{CA183F3E-4664-406C-981E-12489A9272C2}"/>
    <dgm:cxn modelId="{1C6AFDF9-8D49-41A7-B955-60DA58C52EF2}" type="presOf" srcId="{30B162AA-476F-43C1-BEE8-58EB42F77AC7}" destId="{52D05040-F15F-447D-94CE-83B644A5C622}" srcOrd="0" destOrd="0" presId="urn:microsoft.com/office/officeart/2005/8/layout/cycle5"/>
    <dgm:cxn modelId="{A30E4EC0-0702-4D97-9E95-0A2582AC38D9}" type="presOf" srcId="{DE95A048-5F99-4011-82B1-B01809410A8B}" destId="{39441427-8E8B-498F-A491-2B08EBB3FC0F}" srcOrd="0" destOrd="0" presId="urn:microsoft.com/office/officeart/2005/8/layout/cycle5"/>
    <dgm:cxn modelId="{2DAF8632-47C7-423E-91FE-CDA8F2B67715}" type="presOf" srcId="{C5367478-2539-4977-98C5-350CCE126243}" destId="{C1A3CC7E-5C0C-4ABB-B124-C0F32AEDA739}" srcOrd="0" destOrd="0" presId="urn:microsoft.com/office/officeart/2005/8/layout/cycle5"/>
    <dgm:cxn modelId="{BAA8D6F9-D766-43EE-BED5-7B868DD795B4}" type="presOf" srcId="{C38F28C9-E44D-4323-9B76-DB38AB5E5E26}" destId="{CDD95306-0049-4E37-AB15-624654053721}" srcOrd="0" destOrd="0" presId="urn:microsoft.com/office/officeart/2005/8/layout/cycle5"/>
    <dgm:cxn modelId="{74343F43-A67A-4225-B59F-91C3117A47DF}" type="presOf" srcId="{CA183F3E-4664-406C-981E-12489A9272C2}" destId="{7BABC319-0811-4528-8915-71EB187BB5F2}" srcOrd="0" destOrd="0" presId="urn:microsoft.com/office/officeart/2005/8/layout/cycle5"/>
    <dgm:cxn modelId="{A0E2AB6F-E66A-4ABC-BFB9-4D56910C67B2}" type="presOf" srcId="{AE1E3255-29E7-446F-894D-1607702E4C94}" destId="{9B8D0A7C-2086-4BE3-A2EC-6660CA5B160F}" srcOrd="0" destOrd="0" presId="urn:microsoft.com/office/officeart/2005/8/layout/cycle5"/>
    <dgm:cxn modelId="{33DE40CB-C9FF-4D01-B03E-88BA71B12B36}" srcId="{2F005674-B820-486F-88C2-5642EF4D244F}" destId="{492B39F6-1FC6-453D-B9A0-F66DDBC0A6A7}" srcOrd="2" destOrd="0" parTransId="{7CB65FBF-0D05-4ADA-88D0-AE572402388B}" sibTransId="{2A36C0B3-B43E-45A0-AE03-79177EE5F3EB}"/>
    <dgm:cxn modelId="{17F4E4DF-C134-49FF-B2F6-A326BDF40827}" type="presParOf" srcId="{87B86EC9-3B4D-4915-BF3C-C525F09F0130}" destId="{C1A3CC7E-5C0C-4ABB-B124-C0F32AEDA739}" srcOrd="0" destOrd="0" presId="urn:microsoft.com/office/officeart/2005/8/layout/cycle5"/>
    <dgm:cxn modelId="{2B30FB68-C933-483F-9D5E-A84FB9CE98BD}" type="presParOf" srcId="{87B86EC9-3B4D-4915-BF3C-C525F09F0130}" destId="{C4F266A1-EDA5-4CA5-A57A-D5D4AD49F990}" srcOrd="1" destOrd="0" presId="urn:microsoft.com/office/officeart/2005/8/layout/cycle5"/>
    <dgm:cxn modelId="{74784864-9E69-4460-BA2F-FF63739036E4}" type="presParOf" srcId="{87B86EC9-3B4D-4915-BF3C-C525F09F0130}" destId="{DF048369-5B4B-40CE-A320-8FAE5ED793D8}" srcOrd="2" destOrd="0" presId="urn:microsoft.com/office/officeart/2005/8/layout/cycle5"/>
    <dgm:cxn modelId="{878C9156-931F-44E4-87EA-CA771C719A32}" type="presParOf" srcId="{87B86EC9-3B4D-4915-BF3C-C525F09F0130}" destId="{BDB1DC89-279D-44CA-9478-8D1139693210}" srcOrd="3" destOrd="0" presId="urn:microsoft.com/office/officeart/2005/8/layout/cycle5"/>
    <dgm:cxn modelId="{4F2DF9DE-5109-4E22-8570-2F2D24D46569}" type="presParOf" srcId="{87B86EC9-3B4D-4915-BF3C-C525F09F0130}" destId="{970CD929-ED4D-4E2C-BAA7-2A7A044B5F5B}" srcOrd="4" destOrd="0" presId="urn:microsoft.com/office/officeart/2005/8/layout/cycle5"/>
    <dgm:cxn modelId="{DD77901C-D298-4447-9FFA-CEF0886470E1}" type="presParOf" srcId="{87B86EC9-3B4D-4915-BF3C-C525F09F0130}" destId="{CDD95306-0049-4E37-AB15-624654053721}" srcOrd="5" destOrd="0" presId="urn:microsoft.com/office/officeart/2005/8/layout/cycle5"/>
    <dgm:cxn modelId="{5E773C0D-28B2-4F2F-B241-71E77C61958A}" type="presParOf" srcId="{87B86EC9-3B4D-4915-BF3C-C525F09F0130}" destId="{E0B52763-DF49-48E7-BEF6-0775898D5478}" srcOrd="6" destOrd="0" presId="urn:microsoft.com/office/officeart/2005/8/layout/cycle5"/>
    <dgm:cxn modelId="{54A7F595-5226-410D-9478-1F5E3D423921}" type="presParOf" srcId="{87B86EC9-3B4D-4915-BF3C-C525F09F0130}" destId="{348CC137-F0C9-4F65-BF4F-7B14A00F5607}" srcOrd="7" destOrd="0" presId="urn:microsoft.com/office/officeart/2005/8/layout/cycle5"/>
    <dgm:cxn modelId="{538444CA-C6EB-4953-AC63-16AEE05C8F84}" type="presParOf" srcId="{87B86EC9-3B4D-4915-BF3C-C525F09F0130}" destId="{C5DEF6B6-B864-4276-B552-98EA3AE3EEB0}" srcOrd="8" destOrd="0" presId="urn:microsoft.com/office/officeart/2005/8/layout/cycle5"/>
    <dgm:cxn modelId="{76EB1013-1C5A-494E-AF59-148572A98F7C}" type="presParOf" srcId="{87B86EC9-3B4D-4915-BF3C-C525F09F0130}" destId="{39441427-8E8B-498F-A491-2B08EBB3FC0F}" srcOrd="9" destOrd="0" presId="urn:microsoft.com/office/officeart/2005/8/layout/cycle5"/>
    <dgm:cxn modelId="{EBD153BC-7CCA-49C5-8A4D-F91B9CF12A05}" type="presParOf" srcId="{87B86EC9-3B4D-4915-BF3C-C525F09F0130}" destId="{9AF86E9E-8B6E-4D7A-8D58-841D7EC1BC6D}" srcOrd="10" destOrd="0" presId="urn:microsoft.com/office/officeart/2005/8/layout/cycle5"/>
    <dgm:cxn modelId="{B1EBBCE2-960C-4623-8C76-92CE5722A8C5}" type="presParOf" srcId="{87B86EC9-3B4D-4915-BF3C-C525F09F0130}" destId="{7BABC319-0811-4528-8915-71EB187BB5F2}" srcOrd="11" destOrd="0" presId="urn:microsoft.com/office/officeart/2005/8/layout/cycle5"/>
    <dgm:cxn modelId="{F0378C20-FE30-4F04-8620-61CA6A892C4B}" type="presParOf" srcId="{87B86EC9-3B4D-4915-BF3C-C525F09F0130}" destId="{52D05040-F15F-447D-94CE-83B644A5C622}" srcOrd="12" destOrd="0" presId="urn:microsoft.com/office/officeart/2005/8/layout/cycle5"/>
    <dgm:cxn modelId="{C2F11C88-D208-4EC9-88C6-B828CDB9AFA5}" type="presParOf" srcId="{87B86EC9-3B4D-4915-BF3C-C525F09F0130}" destId="{4B935D7F-51A1-44E4-B746-96B2ABFD0CD1}" srcOrd="13" destOrd="0" presId="urn:microsoft.com/office/officeart/2005/8/layout/cycle5"/>
    <dgm:cxn modelId="{9BB16756-ACCB-4912-9ADA-FEFC8BA13395}" type="presParOf" srcId="{87B86EC9-3B4D-4915-BF3C-C525F09F0130}" destId="{DF3E20BB-B8F3-4EEF-A7F9-B39F673AE3CF}" srcOrd="14" destOrd="0" presId="urn:microsoft.com/office/officeart/2005/8/layout/cycle5"/>
    <dgm:cxn modelId="{C7833A0A-C4A7-46C7-AFE8-BD0D1FA0AAD9}" type="presParOf" srcId="{87B86EC9-3B4D-4915-BF3C-C525F09F0130}" destId="{8290F3FC-8090-4975-AF3C-AD6CF5825792}" srcOrd="15" destOrd="0" presId="urn:microsoft.com/office/officeart/2005/8/layout/cycle5"/>
    <dgm:cxn modelId="{5C90FB51-FFAF-4AEE-A241-EB379FEFDC81}" type="presParOf" srcId="{87B86EC9-3B4D-4915-BF3C-C525F09F0130}" destId="{E5A26E17-5211-411F-B741-BFB24673E0EE}" srcOrd="16" destOrd="0" presId="urn:microsoft.com/office/officeart/2005/8/layout/cycle5"/>
    <dgm:cxn modelId="{576E6402-5726-4A7C-8615-582444BBC323}" type="presParOf" srcId="{87B86EC9-3B4D-4915-BF3C-C525F09F0130}" destId="{9B8D0A7C-2086-4BE3-A2EC-6660CA5B160F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05674-B820-486F-88C2-5642EF4D244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67478-2539-4977-98C5-350CCE126243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rgbClr val="1804AC"/>
              </a:solidFill>
            </a:rPr>
            <a:t>АДАПТАЦИЯ</a:t>
          </a:r>
          <a:endParaRPr lang="en-US" b="1" dirty="0">
            <a:solidFill>
              <a:srgbClr val="1804AC"/>
            </a:solidFill>
          </a:endParaRPr>
        </a:p>
      </dgm:t>
    </dgm:pt>
    <dgm:pt modelId="{11219B3B-7048-4B6C-B128-2F9CB51FD35B}" type="parTrans" cxnId="{FB15E7AA-2C3F-4D05-8B0A-6571FEBF4A4D}">
      <dgm:prSet/>
      <dgm:spPr/>
      <dgm:t>
        <a:bodyPr/>
        <a:lstStyle/>
        <a:p>
          <a:endParaRPr lang="en-US"/>
        </a:p>
      </dgm:t>
    </dgm:pt>
    <dgm:pt modelId="{AFDB09E1-0BD1-4E02-AB6E-645A2BFB29AA}" type="sibTrans" cxnId="{FB15E7AA-2C3F-4D05-8B0A-6571FEBF4A4D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C88B927-167B-48AE-93EA-8FB7B964B2E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</a:pPr>
          <a:r>
            <a:rPr lang="en-US" b="1" dirty="0" smtClean="0">
              <a:solidFill>
                <a:srgbClr val="1804AC"/>
              </a:solidFill>
            </a:rPr>
            <a:t>  </a:t>
          </a:r>
          <a:r>
            <a:rPr lang="ru-RU" b="1" dirty="0" smtClean="0">
              <a:solidFill>
                <a:srgbClr val="1804AC"/>
              </a:solidFill>
            </a:rPr>
            <a:t>ОБЯЗАТЕЛЬНЫЕ ТРЕНИНГИ  РФ и </a:t>
          </a:r>
          <a:r>
            <a:rPr lang="en-US" b="1" dirty="0" smtClean="0">
              <a:solidFill>
                <a:srgbClr val="1804AC"/>
              </a:solidFill>
            </a:rPr>
            <a:t>FORD</a:t>
          </a:r>
        </a:p>
      </dgm:t>
    </dgm:pt>
    <dgm:pt modelId="{A05C9EC7-5299-4610-B6F7-3EDCA9185BA7}" type="parTrans" cxnId="{9BE34A1A-B1C1-4A41-96BF-1E6F6C165A19}">
      <dgm:prSet/>
      <dgm:spPr/>
      <dgm:t>
        <a:bodyPr/>
        <a:lstStyle/>
        <a:p>
          <a:endParaRPr lang="en-US"/>
        </a:p>
      </dgm:t>
    </dgm:pt>
    <dgm:pt modelId="{C38F28C9-E44D-4323-9B76-DB38AB5E5E26}" type="sibTrans" cxnId="{9BE34A1A-B1C1-4A41-96BF-1E6F6C165A1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92B39F6-1FC6-453D-B9A0-F66DDBC0A6A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b="1" dirty="0" smtClean="0">
              <a:solidFill>
                <a:srgbClr val="1804AC"/>
              </a:solidFill>
            </a:rPr>
            <a:t>SOFT SKILLS TRAINING PROGRAM </a:t>
          </a:r>
          <a:endParaRPr lang="en-US" b="1" dirty="0">
            <a:solidFill>
              <a:srgbClr val="1804AC"/>
            </a:solidFill>
          </a:endParaRPr>
        </a:p>
      </dgm:t>
    </dgm:pt>
    <dgm:pt modelId="{7CB65FBF-0D05-4ADA-88D0-AE572402388B}" type="parTrans" cxnId="{33DE40CB-C9FF-4D01-B03E-88BA71B12B36}">
      <dgm:prSet/>
      <dgm:spPr/>
      <dgm:t>
        <a:bodyPr/>
        <a:lstStyle/>
        <a:p>
          <a:endParaRPr lang="en-US"/>
        </a:p>
      </dgm:t>
    </dgm:pt>
    <dgm:pt modelId="{2A36C0B3-B43E-45A0-AE03-79177EE5F3EB}" type="sibTrans" cxnId="{33DE40CB-C9FF-4D01-B03E-88BA71B12B3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E95A048-5F99-4011-82B1-B01809410A8B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rgbClr val="1804AC"/>
              </a:solidFill>
            </a:rPr>
            <a:t>ПРОФЕССИОНАЛЬНАЯ ПОДГОТОВКА И ПЕРЕПОДГОТОВКА</a:t>
          </a:r>
          <a:endParaRPr lang="en-US" b="1" dirty="0">
            <a:solidFill>
              <a:srgbClr val="1804AC"/>
            </a:solidFill>
          </a:endParaRPr>
        </a:p>
      </dgm:t>
    </dgm:pt>
    <dgm:pt modelId="{7C87B7E6-CE31-4019-8226-0DC25272B74D}" type="parTrans" cxnId="{BC17D76B-6C6A-4781-AB20-59255D3839F0}">
      <dgm:prSet/>
      <dgm:spPr/>
      <dgm:t>
        <a:bodyPr/>
        <a:lstStyle/>
        <a:p>
          <a:endParaRPr lang="en-US"/>
        </a:p>
      </dgm:t>
    </dgm:pt>
    <dgm:pt modelId="{CA183F3E-4664-406C-981E-12489A9272C2}" type="sibTrans" cxnId="{BC17D76B-6C6A-4781-AB20-59255D3839F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0B162AA-476F-43C1-BEE8-58EB42F77AC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endParaRPr lang="en-US" b="1" dirty="0" smtClean="0">
            <a:solidFill>
              <a:srgbClr val="1804AC"/>
            </a:solidFill>
          </a:endParaRPr>
        </a:p>
        <a:p>
          <a:pPr algn="l"/>
          <a:r>
            <a:rPr lang="en-US" b="1" dirty="0" smtClean="0">
              <a:solidFill>
                <a:srgbClr val="1804AC"/>
              </a:solidFill>
            </a:rPr>
            <a:t>DIVERSITY</a:t>
          </a:r>
          <a:endParaRPr lang="en-US" b="1" dirty="0">
            <a:solidFill>
              <a:srgbClr val="1804AC"/>
            </a:solidFill>
          </a:endParaRPr>
        </a:p>
      </dgm:t>
    </dgm:pt>
    <dgm:pt modelId="{DC189245-0042-4357-825B-52C4CF466D15}" type="parTrans" cxnId="{CEF6427B-7CF3-4F40-95DD-2C16F1DDA817}">
      <dgm:prSet/>
      <dgm:spPr/>
      <dgm:t>
        <a:bodyPr/>
        <a:lstStyle/>
        <a:p>
          <a:endParaRPr lang="en-US"/>
        </a:p>
      </dgm:t>
    </dgm:pt>
    <dgm:pt modelId="{42B308A1-AA27-4440-924F-09209FFB2CCA}" type="sibTrans" cxnId="{CEF6427B-7CF3-4F40-95DD-2C16F1DDA81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E3240C0-0F63-4B40-A83B-BD2D00B70DFF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l"/>
          <a:endParaRPr lang="en-US" b="1" dirty="0" smtClean="0">
            <a:solidFill>
              <a:srgbClr val="1804AC"/>
            </a:solidFill>
          </a:endParaRPr>
        </a:p>
        <a:p>
          <a:pPr algn="l"/>
          <a:r>
            <a:rPr lang="en-US" b="1" dirty="0" smtClean="0">
              <a:solidFill>
                <a:srgbClr val="1804AC"/>
              </a:solidFill>
            </a:rPr>
            <a:t>FPS TRAININGS</a:t>
          </a:r>
          <a:endParaRPr lang="en-US" b="1" dirty="0">
            <a:solidFill>
              <a:srgbClr val="1804AC"/>
            </a:solidFill>
          </a:endParaRPr>
        </a:p>
      </dgm:t>
    </dgm:pt>
    <dgm:pt modelId="{1F967430-1ECE-4AB6-9CC6-01E41619B7F6}" type="parTrans" cxnId="{E04207B0-B3B3-4C24-83B9-9DEE5A8E0980}">
      <dgm:prSet/>
      <dgm:spPr/>
      <dgm:t>
        <a:bodyPr/>
        <a:lstStyle/>
        <a:p>
          <a:endParaRPr lang="en-US"/>
        </a:p>
      </dgm:t>
    </dgm:pt>
    <dgm:pt modelId="{AE1E3255-29E7-446F-894D-1607702E4C94}" type="sibTrans" cxnId="{E04207B0-B3B3-4C24-83B9-9DEE5A8E098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87B86EC9-3B4D-4915-BF3C-C525F09F0130}" type="pres">
      <dgm:prSet presAssocID="{2F005674-B820-486F-88C2-5642EF4D24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3CC7E-5C0C-4ABB-B124-C0F32AEDA739}" type="pres">
      <dgm:prSet presAssocID="{C5367478-2539-4977-98C5-350CCE126243}" presName="node" presStyleLbl="node1" presStyleIdx="0" presStyleCnt="6" custScaleX="124345" custScaleY="108443" custRadScaleRad="97507" custRadScaleInc="9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266A1-EDA5-4CA5-A57A-D5D4AD49F990}" type="pres">
      <dgm:prSet presAssocID="{C5367478-2539-4977-98C5-350CCE126243}" presName="spNode" presStyleCnt="0"/>
      <dgm:spPr/>
    </dgm:pt>
    <dgm:pt modelId="{DF048369-5B4B-40CE-A320-8FAE5ED793D8}" type="pres">
      <dgm:prSet presAssocID="{AFDB09E1-0BD1-4E02-AB6E-645A2BFB29A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BDB1DC89-279D-44CA-9478-8D1139693210}" type="pres">
      <dgm:prSet presAssocID="{0C88B927-167B-48AE-93EA-8FB7B964B2EF}" presName="node" presStyleLbl="node1" presStyleIdx="1" presStyleCnt="6" custScaleX="122539" custScaleY="133735" custRadScaleRad="143265" custRadScaleInc="56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CD929-ED4D-4E2C-BAA7-2A7A044B5F5B}" type="pres">
      <dgm:prSet presAssocID="{0C88B927-167B-48AE-93EA-8FB7B964B2EF}" presName="spNode" presStyleCnt="0"/>
      <dgm:spPr/>
    </dgm:pt>
    <dgm:pt modelId="{CDD95306-0049-4E37-AB15-624654053721}" type="pres">
      <dgm:prSet presAssocID="{C38F28C9-E44D-4323-9B76-DB38AB5E5E2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0B52763-DF49-48E7-BEF6-0775898D5478}" type="pres">
      <dgm:prSet presAssocID="{492B39F6-1FC6-453D-B9A0-F66DDBC0A6A7}" presName="node" presStyleLbl="node1" presStyleIdx="2" presStyleCnt="6" custScaleX="135398" custScaleY="125873" custRadScaleRad="152939" custRadScaleInc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CC137-F0C9-4F65-BF4F-7B14A00F5607}" type="pres">
      <dgm:prSet presAssocID="{492B39F6-1FC6-453D-B9A0-F66DDBC0A6A7}" presName="spNode" presStyleCnt="0"/>
      <dgm:spPr/>
    </dgm:pt>
    <dgm:pt modelId="{C5DEF6B6-B864-4276-B552-98EA3AE3EEB0}" type="pres">
      <dgm:prSet presAssocID="{2A36C0B3-B43E-45A0-AE03-79177EE5F3EB}" presName="sibTrans" presStyleLbl="sibTrans1D1" presStyleIdx="2" presStyleCnt="6"/>
      <dgm:spPr/>
      <dgm:t>
        <a:bodyPr/>
        <a:lstStyle/>
        <a:p>
          <a:endParaRPr lang="en-US"/>
        </a:p>
      </dgm:t>
    </dgm:pt>
    <dgm:pt modelId="{39441427-8E8B-498F-A491-2B08EBB3FC0F}" type="pres">
      <dgm:prSet presAssocID="{DE95A048-5F99-4011-82B1-B01809410A8B}" presName="node" presStyleLbl="node1" presStyleIdx="3" presStyleCnt="6" custScaleX="118249" custScaleY="103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6E9E-8B6E-4D7A-8D58-841D7EC1BC6D}" type="pres">
      <dgm:prSet presAssocID="{DE95A048-5F99-4011-82B1-B01809410A8B}" presName="spNode" presStyleCnt="0"/>
      <dgm:spPr/>
    </dgm:pt>
    <dgm:pt modelId="{7BABC319-0811-4528-8915-71EB187BB5F2}" type="pres">
      <dgm:prSet presAssocID="{CA183F3E-4664-406C-981E-12489A9272C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2D05040-F15F-447D-94CE-83B644A5C622}" type="pres">
      <dgm:prSet presAssocID="{30B162AA-476F-43C1-BEE8-58EB42F77AC7}" presName="node" presStyleLbl="node1" presStyleIdx="4" presStyleCnt="6" custScaleX="127554" custRadScaleRad="151316" custRadScaleInc="46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35D7F-51A1-44E4-B746-96B2ABFD0CD1}" type="pres">
      <dgm:prSet presAssocID="{30B162AA-476F-43C1-BEE8-58EB42F77AC7}" presName="spNode" presStyleCnt="0"/>
      <dgm:spPr/>
    </dgm:pt>
    <dgm:pt modelId="{DF3E20BB-B8F3-4EEF-A7F9-B39F673AE3CF}" type="pres">
      <dgm:prSet presAssocID="{42B308A1-AA27-4440-924F-09209FFB2CC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290F3FC-8090-4975-AF3C-AD6CF5825792}" type="pres">
      <dgm:prSet presAssocID="{DE3240C0-0F63-4B40-A83B-BD2D00B70DFF}" presName="node" presStyleLbl="node1" presStyleIdx="5" presStyleCnt="6" custScaleX="118175" custScaleY="105102" custRadScaleRad="150621" custRadScaleInc="-58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26E17-5211-411F-B741-BFB24673E0EE}" type="pres">
      <dgm:prSet presAssocID="{DE3240C0-0F63-4B40-A83B-BD2D00B70DFF}" presName="spNode" presStyleCnt="0"/>
      <dgm:spPr/>
    </dgm:pt>
    <dgm:pt modelId="{9B8D0A7C-2086-4BE3-A2EC-6660CA5B160F}" type="pres">
      <dgm:prSet presAssocID="{AE1E3255-29E7-446F-894D-1607702E4C94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A2C46AF-A4B1-4D42-82D9-40D5EF143992}" type="presOf" srcId="{AFDB09E1-0BD1-4E02-AB6E-645A2BFB29AA}" destId="{DF048369-5B4B-40CE-A320-8FAE5ED793D8}" srcOrd="0" destOrd="0" presId="urn:microsoft.com/office/officeart/2005/8/layout/cycle5"/>
    <dgm:cxn modelId="{E04207B0-B3B3-4C24-83B9-9DEE5A8E0980}" srcId="{2F005674-B820-486F-88C2-5642EF4D244F}" destId="{DE3240C0-0F63-4B40-A83B-BD2D00B70DFF}" srcOrd="5" destOrd="0" parTransId="{1F967430-1ECE-4AB6-9CC6-01E41619B7F6}" sibTransId="{AE1E3255-29E7-446F-894D-1607702E4C94}"/>
    <dgm:cxn modelId="{65D7D0CB-ABF1-4562-AD2E-2560592DD9D9}" type="presOf" srcId="{0C88B927-167B-48AE-93EA-8FB7B964B2EF}" destId="{BDB1DC89-279D-44CA-9478-8D1139693210}" srcOrd="0" destOrd="0" presId="urn:microsoft.com/office/officeart/2005/8/layout/cycle5"/>
    <dgm:cxn modelId="{FEB3BA16-EA2C-41DB-A26C-CFBD05704709}" type="presOf" srcId="{2F005674-B820-486F-88C2-5642EF4D244F}" destId="{87B86EC9-3B4D-4915-BF3C-C525F09F0130}" srcOrd="0" destOrd="0" presId="urn:microsoft.com/office/officeart/2005/8/layout/cycle5"/>
    <dgm:cxn modelId="{CEF6427B-7CF3-4F40-95DD-2C16F1DDA817}" srcId="{2F005674-B820-486F-88C2-5642EF4D244F}" destId="{30B162AA-476F-43C1-BEE8-58EB42F77AC7}" srcOrd="4" destOrd="0" parTransId="{DC189245-0042-4357-825B-52C4CF466D15}" sibTransId="{42B308A1-AA27-4440-924F-09209FFB2CCA}"/>
    <dgm:cxn modelId="{B764BD26-2810-494D-8362-DB2383DAC5CC}" type="presOf" srcId="{DE3240C0-0F63-4B40-A83B-BD2D00B70DFF}" destId="{8290F3FC-8090-4975-AF3C-AD6CF5825792}" srcOrd="0" destOrd="0" presId="urn:microsoft.com/office/officeart/2005/8/layout/cycle5"/>
    <dgm:cxn modelId="{F3ECB27D-626A-47DF-9A14-3B1303D3BECA}" type="presOf" srcId="{42B308A1-AA27-4440-924F-09209FFB2CCA}" destId="{DF3E20BB-B8F3-4EEF-A7F9-B39F673AE3CF}" srcOrd="0" destOrd="0" presId="urn:microsoft.com/office/officeart/2005/8/layout/cycle5"/>
    <dgm:cxn modelId="{10F5E562-6930-4BFE-98FA-D710AD6EEF90}" type="presOf" srcId="{2A36C0B3-B43E-45A0-AE03-79177EE5F3EB}" destId="{C5DEF6B6-B864-4276-B552-98EA3AE3EEB0}" srcOrd="0" destOrd="0" presId="urn:microsoft.com/office/officeart/2005/8/layout/cycle5"/>
    <dgm:cxn modelId="{9BE34A1A-B1C1-4A41-96BF-1E6F6C165A19}" srcId="{2F005674-B820-486F-88C2-5642EF4D244F}" destId="{0C88B927-167B-48AE-93EA-8FB7B964B2EF}" srcOrd="1" destOrd="0" parTransId="{A05C9EC7-5299-4610-B6F7-3EDCA9185BA7}" sibTransId="{C38F28C9-E44D-4323-9B76-DB38AB5E5E26}"/>
    <dgm:cxn modelId="{FB15E7AA-2C3F-4D05-8B0A-6571FEBF4A4D}" srcId="{2F005674-B820-486F-88C2-5642EF4D244F}" destId="{C5367478-2539-4977-98C5-350CCE126243}" srcOrd="0" destOrd="0" parTransId="{11219B3B-7048-4B6C-B128-2F9CB51FD35B}" sibTransId="{AFDB09E1-0BD1-4E02-AB6E-645A2BFB29AA}"/>
    <dgm:cxn modelId="{DA38E266-A8B3-44F3-8E85-572658A05C76}" type="presOf" srcId="{492B39F6-1FC6-453D-B9A0-F66DDBC0A6A7}" destId="{E0B52763-DF49-48E7-BEF6-0775898D5478}" srcOrd="0" destOrd="0" presId="urn:microsoft.com/office/officeart/2005/8/layout/cycle5"/>
    <dgm:cxn modelId="{BC17D76B-6C6A-4781-AB20-59255D3839F0}" srcId="{2F005674-B820-486F-88C2-5642EF4D244F}" destId="{DE95A048-5F99-4011-82B1-B01809410A8B}" srcOrd="3" destOrd="0" parTransId="{7C87B7E6-CE31-4019-8226-0DC25272B74D}" sibTransId="{CA183F3E-4664-406C-981E-12489A9272C2}"/>
    <dgm:cxn modelId="{1C6AFDF9-8D49-41A7-B955-60DA58C52EF2}" type="presOf" srcId="{30B162AA-476F-43C1-BEE8-58EB42F77AC7}" destId="{52D05040-F15F-447D-94CE-83B644A5C622}" srcOrd="0" destOrd="0" presId="urn:microsoft.com/office/officeart/2005/8/layout/cycle5"/>
    <dgm:cxn modelId="{A30E4EC0-0702-4D97-9E95-0A2582AC38D9}" type="presOf" srcId="{DE95A048-5F99-4011-82B1-B01809410A8B}" destId="{39441427-8E8B-498F-A491-2B08EBB3FC0F}" srcOrd="0" destOrd="0" presId="urn:microsoft.com/office/officeart/2005/8/layout/cycle5"/>
    <dgm:cxn modelId="{2DAF8632-47C7-423E-91FE-CDA8F2B67715}" type="presOf" srcId="{C5367478-2539-4977-98C5-350CCE126243}" destId="{C1A3CC7E-5C0C-4ABB-B124-C0F32AEDA739}" srcOrd="0" destOrd="0" presId="urn:microsoft.com/office/officeart/2005/8/layout/cycle5"/>
    <dgm:cxn modelId="{BAA8D6F9-D766-43EE-BED5-7B868DD795B4}" type="presOf" srcId="{C38F28C9-E44D-4323-9B76-DB38AB5E5E26}" destId="{CDD95306-0049-4E37-AB15-624654053721}" srcOrd="0" destOrd="0" presId="urn:microsoft.com/office/officeart/2005/8/layout/cycle5"/>
    <dgm:cxn modelId="{74343F43-A67A-4225-B59F-91C3117A47DF}" type="presOf" srcId="{CA183F3E-4664-406C-981E-12489A9272C2}" destId="{7BABC319-0811-4528-8915-71EB187BB5F2}" srcOrd="0" destOrd="0" presId="urn:microsoft.com/office/officeart/2005/8/layout/cycle5"/>
    <dgm:cxn modelId="{A0E2AB6F-E66A-4ABC-BFB9-4D56910C67B2}" type="presOf" srcId="{AE1E3255-29E7-446F-894D-1607702E4C94}" destId="{9B8D0A7C-2086-4BE3-A2EC-6660CA5B160F}" srcOrd="0" destOrd="0" presId="urn:microsoft.com/office/officeart/2005/8/layout/cycle5"/>
    <dgm:cxn modelId="{33DE40CB-C9FF-4D01-B03E-88BA71B12B36}" srcId="{2F005674-B820-486F-88C2-5642EF4D244F}" destId="{492B39F6-1FC6-453D-B9A0-F66DDBC0A6A7}" srcOrd="2" destOrd="0" parTransId="{7CB65FBF-0D05-4ADA-88D0-AE572402388B}" sibTransId="{2A36C0B3-B43E-45A0-AE03-79177EE5F3EB}"/>
    <dgm:cxn modelId="{17F4E4DF-C134-49FF-B2F6-A326BDF40827}" type="presParOf" srcId="{87B86EC9-3B4D-4915-BF3C-C525F09F0130}" destId="{C1A3CC7E-5C0C-4ABB-B124-C0F32AEDA739}" srcOrd="0" destOrd="0" presId="urn:microsoft.com/office/officeart/2005/8/layout/cycle5"/>
    <dgm:cxn modelId="{2B30FB68-C933-483F-9D5E-A84FB9CE98BD}" type="presParOf" srcId="{87B86EC9-3B4D-4915-BF3C-C525F09F0130}" destId="{C4F266A1-EDA5-4CA5-A57A-D5D4AD49F990}" srcOrd="1" destOrd="0" presId="urn:microsoft.com/office/officeart/2005/8/layout/cycle5"/>
    <dgm:cxn modelId="{74784864-9E69-4460-BA2F-FF63739036E4}" type="presParOf" srcId="{87B86EC9-3B4D-4915-BF3C-C525F09F0130}" destId="{DF048369-5B4B-40CE-A320-8FAE5ED793D8}" srcOrd="2" destOrd="0" presId="urn:microsoft.com/office/officeart/2005/8/layout/cycle5"/>
    <dgm:cxn modelId="{878C9156-931F-44E4-87EA-CA771C719A32}" type="presParOf" srcId="{87B86EC9-3B4D-4915-BF3C-C525F09F0130}" destId="{BDB1DC89-279D-44CA-9478-8D1139693210}" srcOrd="3" destOrd="0" presId="urn:microsoft.com/office/officeart/2005/8/layout/cycle5"/>
    <dgm:cxn modelId="{4F2DF9DE-5109-4E22-8570-2F2D24D46569}" type="presParOf" srcId="{87B86EC9-3B4D-4915-BF3C-C525F09F0130}" destId="{970CD929-ED4D-4E2C-BAA7-2A7A044B5F5B}" srcOrd="4" destOrd="0" presId="urn:microsoft.com/office/officeart/2005/8/layout/cycle5"/>
    <dgm:cxn modelId="{DD77901C-D298-4447-9FFA-CEF0886470E1}" type="presParOf" srcId="{87B86EC9-3B4D-4915-BF3C-C525F09F0130}" destId="{CDD95306-0049-4E37-AB15-624654053721}" srcOrd="5" destOrd="0" presId="urn:microsoft.com/office/officeart/2005/8/layout/cycle5"/>
    <dgm:cxn modelId="{5E773C0D-28B2-4F2F-B241-71E77C61958A}" type="presParOf" srcId="{87B86EC9-3B4D-4915-BF3C-C525F09F0130}" destId="{E0B52763-DF49-48E7-BEF6-0775898D5478}" srcOrd="6" destOrd="0" presId="urn:microsoft.com/office/officeart/2005/8/layout/cycle5"/>
    <dgm:cxn modelId="{54A7F595-5226-410D-9478-1F5E3D423921}" type="presParOf" srcId="{87B86EC9-3B4D-4915-BF3C-C525F09F0130}" destId="{348CC137-F0C9-4F65-BF4F-7B14A00F5607}" srcOrd="7" destOrd="0" presId="urn:microsoft.com/office/officeart/2005/8/layout/cycle5"/>
    <dgm:cxn modelId="{538444CA-C6EB-4953-AC63-16AEE05C8F84}" type="presParOf" srcId="{87B86EC9-3B4D-4915-BF3C-C525F09F0130}" destId="{C5DEF6B6-B864-4276-B552-98EA3AE3EEB0}" srcOrd="8" destOrd="0" presId="urn:microsoft.com/office/officeart/2005/8/layout/cycle5"/>
    <dgm:cxn modelId="{76EB1013-1C5A-494E-AF59-148572A98F7C}" type="presParOf" srcId="{87B86EC9-3B4D-4915-BF3C-C525F09F0130}" destId="{39441427-8E8B-498F-A491-2B08EBB3FC0F}" srcOrd="9" destOrd="0" presId="urn:microsoft.com/office/officeart/2005/8/layout/cycle5"/>
    <dgm:cxn modelId="{EBD153BC-7CCA-49C5-8A4D-F91B9CF12A05}" type="presParOf" srcId="{87B86EC9-3B4D-4915-BF3C-C525F09F0130}" destId="{9AF86E9E-8B6E-4D7A-8D58-841D7EC1BC6D}" srcOrd="10" destOrd="0" presId="urn:microsoft.com/office/officeart/2005/8/layout/cycle5"/>
    <dgm:cxn modelId="{B1EBBCE2-960C-4623-8C76-92CE5722A8C5}" type="presParOf" srcId="{87B86EC9-3B4D-4915-BF3C-C525F09F0130}" destId="{7BABC319-0811-4528-8915-71EB187BB5F2}" srcOrd="11" destOrd="0" presId="urn:microsoft.com/office/officeart/2005/8/layout/cycle5"/>
    <dgm:cxn modelId="{F0378C20-FE30-4F04-8620-61CA6A892C4B}" type="presParOf" srcId="{87B86EC9-3B4D-4915-BF3C-C525F09F0130}" destId="{52D05040-F15F-447D-94CE-83B644A5C622}" srcOrd="12" destOrd="0" presId="urn:microsoft.com/office/officeart/2005/8/layout/cycle5"/>
    <dgm:cxn modelId="{C2F11C88-D208-4EC9-88C6-B828CDB9AFA5}" type="presParOf" srcId="{87B86EC9-3B4D-4915-BF3C-C525F09F0130}" destId="{4B935D7F-51A1-44E4-B746-96B2ABFD0CD1}" srcOrd="13" destOrd="0" presId="urn:microsoft.com/office/officeart/2005/8/layout/cycle5"/>
    <dgm:cxn modelId="{9BB16756-ACCB-4912-9ADA-FEFC8BA13395}" type="presParOf" srcId="{87B86EC9-3B4D-4915-BF3C-C525F09F0130}" destId="{DF3E20BB-B8F3-4EEF-A7F9-B39F673AE3CF}" srcOrd="14" destOrd="0" presId="urn:microsoft.com/office/officeart/2005/8/layout/cycle5"/>
    <dgm:cxn modelId="{C7833A0A-C4A7-46C7-AFE8-BD0D1FA0AAD9}" type="presParOf" srcId="{87B86EC9-3B4D-4915-BF3C-C525F09F0130}" destId="{8290F3FC-8090-4975-AF3C-AD6CF5825792}" srcOrd="15" destOrd="0" presId="urn:microsoft.com/office/officeart/2005/8/layout/cycle5"/>
    <dgm:cxn modelId="{5C90FB51-FFAF-4AEE-A241-EB379FEFDC81}" type="presParOf" srcId="{87B86EC9-3B4D-4915-BF3C-C525F09F0130}" destId="{E5A26E17-5211-411F-B741-BFB24673E0EE}" srcOrd="16" destOrd="0" presId="urn:microsoft.com/office/officeart/2005/8/layout/cycle5"/>
    <dgm:cxn modelId="{576E6402-5726-4A7C-8615-582444BBC323}" type="presParOf" srcId="{87B86EC9-3B4D-4915-BF3C-C525F09F0130}" destId="{9B8D0A7C-2086-4BE3-A2EC-6660CA5B160F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005674-B820-486F-88C2-5642EF4D244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67478-2539-4977-98C5-350CCE126243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rgbClr val="1804AC"/>
              </a:solidFill>
            </a:rPr>
            <a:t>АДАПТАЦИЯ</a:t>
          </a:r>
          <a:endParaRPr lang="en-US" b="1" dirty="0">
            <a:solidFill>
              <a:srgbClr val="1804AC"/>
            </a:solidFill>
          </a:endParaRPr>
        </a:p>
      </dgm:t>
    </dgm:pt>
    <dgm:pt modelId="{11219B3B-7048-4B6C-B128-2F9CB51FD35B}" type="parTrans" cxnId="{FB15E7AA-2C3F-4D05-8B0A-6571FEBF4A4D}">
      <dgm:prSet/>
      <dgm:spPr/>
      <dgm:t>
        <a:bodyPr/>
        <a:lstStyle/>
        <a:p>
          <a:endParaRPr lang="en-US"/>
        </a:p>
      </dgm:t>
    </dgm:pt>
    <dgm:pt modelId="{AFDB09E1-0BD1-4E02-AB6E-645A2BFB29AA}" type="sibTrans" cxnId="{FB15E7AA-2C3F-4D05-8B0A-6571FEBF4A4D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C88B927-167B-48AE-93EA-8FB7B964B2E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</a:pPr>
          <a:r>
            <a:rPr lang="en-US" b="1" dirty="0" smtClean="0">
              <a:solidFill>
                <a:srgbClr val="1804AC"/>
              </a:solidFill>
            </a:rPr>
            <a:t>  </a:t>
          </a:r>
          <a:r>
            <a:rPr lang="ru-RU" b="1" dirty="0" smtClean="0">
              <a:solidFill>
                <a:srgbClr val="1804AC"/>
              </a:solidFill>
            </a:rPr>
            <a:t>ОБЯЗАТЕЛЬНЫЕ ТРЕНИНГИ  РФ и </a:t>
          </a:r>
          <a:r>
            <a:rPr lang="en-US" b="1" dirty="0" smtClean="0">
              <a:solidFill>
                <a:srgbClr val="1804AC"/>
              </a:solidFill>
            </a:rPr>
            <a:t>FORD</a:t>
          </a:r>
        </a:p>
      </dgm:t>
    </dgm:pt>
    <dgm:pt modelId="{A05C9EC7-5299-4610-B6F7-3EDCA9185BA7}" type="parTrans" cxnId="{9BE34A1A-B1C1-4A41-96BF-1E6F6C165A19}">
      <dgm:prSet/>
      <dgm:spPr/>
      <dgm:t>
        <a:bodyPr/>
        <a:lstStyle/>
        <a:p>
          <a:endParaRPr lang="en-US"/>
        </a:p>
      </dgm:t>
    </dgm:pt>
    <dgm:pt modelId="{C38F28C9-E44D-4323-9B76-DB38AB5E5E26}" type="sibTrans" cxnId="{9BE34A1A-B1C1-4A41-96BF-1E6F6C165A1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92B39F6-1FC6-453D-B9A0-F66DDBC0A6A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b="1" dirty="0" smtClean="0">
              <a:solidFill>
                <a:srgbClr val="1804AC"/>
              </a:solidFill>
            </a:rPr>
            <a:t>SOFT SKILLS TRAINING PROGRAM </a:t>
          </a:r>
          <a:endParaRPr lang="en-US" b="1" dirty="0">
            <a:solidFill>
              <a:srgbClr val="1804AC"/>
            </a:solidFill>
          </a:endParaRPr>
        </a:p>
      </dgm:t>
    </dgm:pt>
    <dgm:pt modelId="{7CB65FBF-0D05-4ADA-88D0-AE572402388B}" type="parTrans" cxnId="{33DE40CB-C9FF-4D01-B03E-88BA71B12B36}">
      <dgm:prSet/>
      <dgm:spPr/>
      <dgm:t>
        <a:bodyPr/>
        <a:lstStyle/>
        <a:p>
          <a:endParaRPr lang="en-US"/>
        </a:p>
      </dgm:t>
    </dgm:pt>
    <dgm:pt modelId="{2A36C0B3-B43E-45A0-AE03-79177EE5F3EB}" type="sibTrans" cxnId="{33DE40CB-C9FF-4D01-B03E-88BA71B12B3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E95A048-5F99-4011-82B1-B01809410A8B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rgbClr val="1804AC"/>
              </a:solidFill>
            </a:rPr>
            <a:t>ПРОФЕССИОНАЛЬНАЯ ПОДГОТОВКА И ПЕРЕПОДГОТОВКА</a:t>
          </a:r>
          <a:endParaRPr lang="en-US" b="1" dirty="0">
            <a:solidFill>
              <a:srgbClr val="1804AC"/>
            </a:solidFill>
          </a:endParaRPr>
        </a:p>
      </dgm:t>
    </dgm:pt>
    <dgm:pt modelId="{7C87B7E6-CE31-4019-8226-0DC25272B74D}" type="parTrans" cxnId="{BC17D76B-6C6A-4781-AB20-59255D3839F0}">
      <dgm:prSet/>
      <dgm:spPr/>
      <dgm:t>
        <a:bodyPr/>
        <a:lstStyle/>
        <a:p>
          <a:endParaRPr lang="en-US"/>
        </a:p>
      </dgm:t>
    </dgm:pt>
    <dgm:pt modelId="{CA183F3E-4664-406C-981E-12489A9272C2}" type="sibTrans" cxnId="{BC17D76B-6C6A-4781-AB20-59255D3839F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0B162AA-476F-43C1-BEE8-58EB42F77AC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b="1" dirty="0" smtClean="0">
              <a:solidFill>
                <a:srgbClr val="1804AC"/>
              </a:solidFill>
            </a:rPr>
            <a:t>DIVERSITY</a:t>
          </a:r>
          <a:endParaRPr lang="en-US" b="1" dirty="0">
            <a:solidFill>
              <a:srgbClr val="1804AC"/>
            </a:solidFill>
          </a:endParaRPr>
        </a:p>
      </dgm:t>
    </dgm:pt>
    <dgm:pt modelId="{DC189245-0042-4357-825B-52C4CF466D15}" type="parTrans" cxnId="{CEF6427B-7CF3-4F40-95DD-2C16F1DDA817}">
      <dgm:prSet/>
      <dgm:spPr/>
      <dgm:t>
        <a:bodyPr/>
        <a:lstStyle/>
        <a:p>
          <a:endParaRPr lang="en-US"/>
        </a:p>
      </dgm:t>
    </dgm:pt>
    <dgm:pt modelId="{42B308A1-AA27-4440-924F-09209FFB2CCA}" type="sibTrans" cxnId="{CEF6427B-7CF3-4F40-95DD-2C16F1DDA81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E3240C0-0F63-4B40-A83B-BD2D00B70DFF}">
      <dgm:prSet phldrT="[Text]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l"/>
          <a:r>
            <a:rPr lang="en-US" b="1" dirty="0" smtClean="0">
              <a:solidFill>
                <a:srgbClr val="1804AC"/>
              </a:solidFill>
            </a:rPr>
            <a:t>FPS TRAININGS</a:t>
          </a:r>
          <a:endParaRPr lang="en-US" b="1" dirty="0">
            <a:solidFill>
              <a:srgbClr val="1804AC"/>
            </a:solidFill>
          </a:endParaRPr>
        </a:p>
      </dgm:t>
    </dgm:pt>
    <dgm:pt modelId="{1F967430-1ECE-4AB6-9CC6-01E41619B7F6}" type="parTrans" cxnId="{E04207B0-B3B3-4C24-83B9-9DEE5A8E0980}">
      <dgm:prSet/>
      <dgm:spPr/>
      <dgm:t>
        <a:bodyPr/>
        <a:lstStyle/>
        <a:p>
          <a:endParaRPr lang="en-US"/>
        </a:p>
      </dgm:t>
    </dgm:pt>
    <dgm:pt modelId="{AE1E3255-29E7-446F-894D-1607702E4C94}" type="sibTrans" cxnId="{E04207B0-B3B3-4C24-83B9-9DEE5A8E098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87B86EC9-3B4D-4915-BF3C-C525F09F0130}" type="pres">
      <dgm:prSet presAssocID="{2F005674-B820-486F-88C2-5642EF4D24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3CC7E-5C0C-4ABB-B124-C0F32AEDA739}" type="pres">
      <dgm:prSet presAssocID="{C5367478-2539-4977-98C5-350CCE126243}" presName="node" presStyleLbl="node1" presStyleIdx="0" presStyleCnt="6" custScaleX="124345" custScaleY="108443" custRadScaleRad="97507" custRadScaleInc="9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266A1-EDA5-4CA5-A57A-D5D4AD49F990}" type="pres">
      <dgm:prSet presAssocID="{C5367478-2539-4977-98C5-350CCE126243}" presName="spNode" presStyleCnt="0"/>
      <dgm:spPr/>
    </dgm:pt>
    <dgm:pt modelId="{DF048369-5B4B-40CE-A320-8FAE5ED793D8}" type="pres">
      <dgm:prSet presAssocID="{AFDB09E1-0BD1-4E02-AB6E-645A2BFB29A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BDB1DC89-279D-44CA-9478-8D1139693210}" type="pres">
      <dgm:prSet presAssocID="{0C88B927-167B-48AE-93EA-8FB7B964B2EF}" presName="node" presStyleLbl="node1" presStyleIdx="1" presStyleCnt="6" custScaleX="122539" custScaleY="133735" custRadScaleRad="143265" custRadScaleInc="56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CD929-ED4D-4E2C-BAA7-2A7A044B5F5B}" type="pres">
      <dgm:prSet presAssocID="{0C88B927-167B-48AE-93EA-8FB7B964B2EF}" presName="spNode" presStyleCnt="0"/>
      <dgm:spPr/>
    </dgm:pt>
    <dgm:pt modelId="{CDD95306-0049-4E37-AB15-624654053721}" type="pres">
      <dgm:prSet presAssocID="{C38F28C9-E44D-4323-9B76-DB38AB5E5E2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0B52763-DF49-48E7-BEF6-0775898D5478}" type="pres">
      <dgm:prSet presAssocID="{492B39F6-1FC6-453D-B9A0-F66DDBC0A6A7}" presName="node" presStyleLbl="node1" presStyleIdx="2" presStyleCnt="6" custScaleX="135398" custScaleY="125873" custRadScaleRad="152939" custRadScaleInc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CC137-F0C9-4F65-BF4F-7B14A00F5607}" type="pres">
      <dgm:prSet presAssocID="{492B39F6-1FC6-453D-B9A0-F66DDBC0A6A7}" presName="spNode" presStyleCnt="0"/>
      <dgm:spPr/>
    </dgm:pt>
    <dgm:pt modelId="{C5DEF6B6-B864-4276-B552-98EA3AE3EEB0}" type="pres">
      <dgm:prSet presAssocID="{2A36C0B3-B43E-45A0-AE03-79177EE5F3EB}" presName="sibTrans" presStyleLbl="sibTrans1D1" presStyleIdx="2" presStyleCnt="6"/>
      <dgm:spPr/>
      <dgm:t>
        <a:bodyPr/>
        <a:lstStyle/>
        <a:p>
          <a:endParaRPr lang="en-US"/>
        </a:p>
      </dgm:t>
    </dgm:pt>
    <dgm:pt modelId="{39441427-8E8B-498F-A491-2B08EBB3FC0F}" type="pres">
      <dgm:prSet presAssocID="{DE95A048-5F99-4011-82B1-B01809410A8B}" presName="node" presStyleLbl="node1" presStyleIdx="3" presStyleCnt="6" custScaleX="118249" custScaleY="103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6E9E-8B6E-4D7A-8D58-841D7EC1BC6D}" type="pres">
      <dgm:prSet presAssocID="{DE95A048-5F99-4011-82B1-B01809410A8B}" presName="spNode" presStyleCnt="0"/>
      <dgm:spPr/>
    </dgm:pt>
    <dgm:pt modelId="{7BABC319-0811-4528-8915-71EB187BB5F2}" type="pres">
      <dgm:prSet presAssocID="{CA183F3E-4664-406C-981E-12489A9272C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2D05040-F15F-447D-94CE-83B644A5C622}" type="pres">
      <dgm:prSet presAssocID="{30B162AA-476F-43C1-BEE8-58EB42F77AC7}" presName="node" presStyleLbl="node1" presStyleIdx="4" presStyleCnt="6" custScaleX="127554" custRadScaleRad="151316" custRadScaleInc="46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35D7F-51A1-44E4-B746-96B2ABFD0CD1}" type="pres">
      <dgm:prSet presAssocID="{30B162AA-476F-43C1-BEE8-58EB42F77AC7}" presName="spNode" presStyleCnt="0"/>
      <dgm:spPr/>
    </dgm:pt>
    <dgm:pt modelId="{DF3E20BB-B8F3-4EEF-A7F9-B39F673AE3CF}" type="pres">
      <dgm:prSet presAssocID="{42B308A1-AA27-4440-924F-09209FFB2CC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290F3FC-8090-4975-AF3C-AD6CF5825792}" type="pres">
      <dgm:prSet presAssocID="{DE3240C0-0F63-4B40-A83B-BD2D00B70DFF}" presName="node" presStyleLbl="node1" presStyleIdx="5" presStyleCnt="6" custScaleX="118175" custScaleY="105102" custRadScaleRad="150621" custRadScaleInc="-58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26E17-5211-411F-B741-BFB24673E0EE}" type="pres">
      <dgm:prSet presAssocID="{DE3240C0-0F63-4B40-A83B-BD2D00B70DFF}" presName="spNode" presStyleCnt="0"/>
      <dgm:spPr/>
    </dgm:pt>
    <dgm:pt modelId="{9B8D0A7C-2086-4BE3-A2EC-6660CA5B160F}" type="pres">
      <dgm:prSet presAssocID="{AE1E3255-29E7-446F-894D-1607702E4C94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A2C46AF-A4B1-4D42-82D9-40D5EF143992}" type="presOf" srcId="{AFDB09E1-0BD1-4E02-AB6E-645A2BFB29AA}" destId="{DF048369-5B4B-40CE-A320-8FAE5ED793D8}" srcOrd="0" destOrd="0" presId="urn:microsoft.com/office/officeart/2005/8/layout/cycle5"/>
    <dgm:cxn modelId="{E04207B0-B3B3-4C24-83B9-9DEE5A8E0980}" srcId="{2F005674-B820-486F-88C2-5642EF4D244F}" destId="{DE3240C0-0F63-4B40-A83B-BD2D00B70DFF}" srcOrd="5" destOrd="0" parTransId="{1F967430-1ECE-4AB6-9CC6-01E41619B7F6}" sibTransId="{AE1E3255-29E7-446F-894D-1607702E4C94}"/>
    <dgm:cxn modelId="{65D7D0CB-ABF1-4562-AD2E-2560592DD9D9}" type="presOf" srcId="{0C88B927-167B-48AE-93EA-8FB7B964B2EF}" destId="{BDB1DC89-279D-44CA-9478-8D1139693210}" srcOrd="0" destOrd="0" presId="urn:microsoft.com/office/officeart/2005/8/layout/cycle5"/>
    <dgm:cxn modelId="{FEB3BA16-EA2C-41DB-A26C-CFBD05704709}" type="presOf" srcId="{2F005674-B820-486F-88C2-5642EF4D244F}" destId="{87B86EC9-3B4D-4915-BF3C-C525F09F0130}" srcOrd="0" destOrd="0" presId="urn:microsoft.com/office/officeart/2005/8/layout/cycle5"/>
    <dgm:cxn modelId="{CEF6427B-7CF3-4F40-95DD-2C16F1DDA817}" srcId="{2F005674-B820-486F-88C2-5642EF4D244F}" destId="{30B162AA-476F-43C1-BEE8-58EB42F77AC7}" srcOrd="4" destOrd="0" parTransId="{DC189245-0042-4357-825B-52C4CF466D15}" sibTransId="{42B308A1-AA27-4440-924F-09209FFB2CCA}"/>
    <dgm:cxn modelId="{B764BD26-2810-494D-8362-DB2383DAC5CC}" type="presOf" srcId="{DE3240C0-0F63-4B40-A83B-BD2D00B70DFF}" destId="{8290F3FC-8090-4975-AF3C-AD6CF5825792}" srcOrd="0" destOrd="0" presId="urn:microsoft.com/office/officeart/2005/8/layout/cycle5"/>
    <dgm:cxn modelId="{F3ECB27D-626A-47DF-9A14-3B1303D3BECA}" type="presOf" srcId="{42B308A1-AA27-4440-924F-09209FFB2CCA}" destId="{DF3E20BB-B8F3-4EEF-A7F9-B39F673AE3CF}" srcOrd="0" destOrd="0" presId="urn:microsoft.com/office/officeart/2005/8/layout/cycle5"/>
    <dgm:cxn modelId="{10F5E562-6930-4BFE-98FA-D710AD6EEF90}" type="presOf" srcId="{2A36C0B3-B43E-45A0-AE03-79177EE5F3EB}" destId="{C5DEF6B6-B864-4276-B552-98EA3AE3EEB0}" srcOrd="0" destOrd="0" presId="urn:microsoft.com/office/officeart/2005/8/layout/cycle5"/>
    <dgm:cxn modelId="{9BE34A1A-B1C1-4A41-96BF-1E6F6C165A19}" srcId="{2F005674-B820-486F-88C2-5642EF4D244F}" destId="{0C88B927-167B-48AE-93EA-8FB7B964B2EF}" srcOrd="1" destOrd="0" parTransId="{A05C9EC7-5299-4610-B6F7-3EDCA9185BA7}" sibTransId="{C38F28C9-E44D-4323-9B76-DB38AB5E5E26}"/>
    <dgm:cxn modelId="{FB15E7AA-2C3F-4D05-8B0A-6571FEBF4A4D}" srcId="{2F005674-B820-486F-88C2-5642EF4D244F}" destId="{C5367478-2539-4977-98C5-350CCE126243}" srcOrd="0" destOrd="0" parTransId="{11219B3B-7048-4B6C-B128-2F9CB51FD35B}" sibTransId="{AFDB09E1-0BD1-4E02-AB6E-645A2BFB29AA}"/>
    <dgm:cxn modelId="{DA38E266-A8B3-44F3-8E85-572658A05C76}" type="presOf" srcId="{492B39F6-1FC6-453D-B9A0-F66DDBC0A6A7}" destId="{E0B52763-DF49-48E7-BEF6-0775898D5478}" srcOrd="0" destOrd="0" presId="urn:microsoft.com/office/officeart/2005/8/layout/cycle5"/>
    <dgm:cxn modelId="{BC17D76B-6C6A-4781-AB20-59255D3839F0}" srcId="{2F005674-B820-486F-88C2-5642EF4D244F}" destId="{DE95A048-5F99-4011-82B1-B01809410A8B}" srcOrd="3" destOrd="0" parTransId="{7C87B7E6-CE31-4019-8226-0DC25272B74D}" sibTransId="{CA183F3E-4664-406C-981E-12489A9272C2}"/>
    <dgm:cxn modelId="{1C6AFDF9-8D49-41A7-B955-60DA58C52EF2}" type="presOf" srcId="{30B162AA-476F-43C1-BEE8-58EB42F77AC7}" destId="{52D05040-F15F-447D-94CE-83B644A5C622}" srcOrd="0" destOrd="0" presId="urn:microsoft.com/office/officeart/2005/8/layout/cycle5"/>
    <dgm:cxn modelId="{A30E4EC0-0702-4D97-9E95-0A2582AC38D9}" type="presOf" srcId="{DE95A048-5F99-4011-82B1-B01809410A8B}" destId="{39441427-8E8B-498F-A491-2B08EBB3FC0F}" srcOrd="0" destOrd="0" presId="urn:microsoft.com/office/officeart/2005/8/layout/cycle5"/>
    <dgm:cxn modelId="{2DAF8632-47C7-423E-91FE-CDA8F2B67715}" type="presOf" srcId="{C5367478-2539-4977-98C5-350CCE126243}" destId="{C1A3CC7E-5C0C-4ABB-B124-C0F32AEDA739}" srcOrd="0" destOrd="0" presId="urn:microsoft.com/office/officeart/2005/8/layout/cycle5"/>
    <dgm:cxn modelId="{BAA8D6F9-D766-43EE-BED5-7B868DD795B4}" type="presOf" srcId="{C38F28C9-E44D-4323-9B76-DB38AB5E5E26}" destId="{CDD95306-0049-4E37-AB15-624654053721}" srcOrd="0" destOrd="0" presId="urn:microsoft.com/office/officeart/2005/8/layout/cycle5"/>
    <dgm:cxn modelId="{74343F43-A67A-4225-B59F-91C3117A47DF}" type="presOf" srcId="{CA183F3E-4664-406C-981E-12489A9272C2}" destId="{7BABC319-0811-4528-8915-71EB187BB5F2}" srcOrd="0" destOrd="0" presId="urn:microsoft.com/office/officeart/2005/8/layout/cycle5"/>
    <dgm:cxn modelId="{A0E2AB6F-E66A-4ABC-BFB9-4D56910C67B2}" type="presOf" srcId="{AE1E3255-29E7-446F-894D-1607702E4C94}" destId="{9B8D0A7C-2086-4BE3-A2EC-6660CA5B160F}" srcOrd="0" destOrd="0" presId="urn:microsoft.com/office/officeart/2005/8/layout/cycle5"/>
    <dgm:cxn modelId="{33DE40CB-C9FF-4D01-B03E-88BA71B12B36}" srcId="{2F005674-B820-486F-88C2-5642EF4D244F}" destId="{492B39F6-1FC6-453D-B9A0-F66DDBC0A6A7}" srcOrd="2" destOrd="0" parTransId="{7CB65FBF-0D05-4ADA-88D0-AE572402388B}" sibTransId="{2A36C0B3-B43E-45A0-AE03-79177EE5F3EB}"/>
    <dgm:cxn modelId="{17F4E4DF-C134-49FF-B2F6-A326BDF40827}" type="presParOf" srcId="{87B86EC9-3B4D-4915-BF3C-C525F09F0130}" destId="{C1A3CC7E-5C0C-4ABB-B124-C0F32AEDA739}" srcOrd="0" destOrd="0" presId="urn:microsoft.com/office/officeart/2005/8/layout/cycle5"/>
    <dgm:cxn modelId="{2B30FB68-C933-483F-9D5E-A84FB9CE98BD}" type="presParOf" srcId="{87B86EC9-3B4D-4915-BF3C-C525F09F0130}" destId="{C4F266A1-EDA5-4CA5-A57A-D5D4AD49F990}" srcOrd="1" destOrd="0" presId="urn:microsoft.com/office/officeart/2005/8/layout/cycle5"/>
    <dgm:cxn modelId="{74784864-9E69-4460-BA2F-FF63739036E4}" type="presParOf" srcId="{87B86EC9-3B4D-4915-BF3C-C525F09F0130}" destId="{DF048369-5B4B-40CE-A320-8FAE5ED793D8}" srcOrd="2" destOrd="0" presId="urn:microsoft.com/office/officeart/2005/8/layout/cycle5"/>
    <dgm:cxn modelId="{878C9156-931F-44E4-87EA-CA771C719A32}" type="presParOf" srcId="{87B86EC9-3B4D-4915-BF3C-C525F09F0130}" destId="{BDB1DC89-279D-44CA-9478-8D1139693210}" srcOrd="3" destOrd="0" presId="urn:microsoft.com/office/officeart/2005/8/layout/cycle5"/>
    <dgm:cxn modelId="{4F2DF9DE-5109-4E22-8570-2F2D24D46569}" type="presParOf" srcId="{87B86EC9-3B4D-4915-BF3C-C525F09F0130}" destId="{970CD929-ED4D-4E2C-BAA7-2A7A044B5F5B}" srcOrd="4" destOrd="0" presId="urn:microsoft.com/office/officeart/2005/8/layout/cycle5"/>
    <dgm:cxn modelId="{DD77901C-D298-4447-9FFA-CEF0886470E1}" type="presParOf" srcId="{87B86EC9-3B4D-4915-BF3C-C525F09F0130}" destId="{CDD95306-0049-4E37-AB15-624654053721}" srcOrd="5" destOrd="0" presId="urn:microsoft.com/office/officeart/2005/8/layout/cycle5"/>
    <dgm:cxn modelId="{5E773C0D-28B2-4F2F-B241-71E77C61958A}" type="presParOf" srcId="{87B86EC9-3B4D-4915-BF3C-C525F09F0130}" destId="{E0B52763-DF49-48E7-BEF6-0775898D5478}" srcOrd="6" destOrd="0" presId="urn:microsoft.com/office/officeart/2005/8/layout/cycle5"/>
    <dgm:cxn modelId="{54A7F595-5226-410D-9478-1F5E3D423921}" type="presParOf" srcId="{87B86EC9-3B4D-4915-BF3C-C525F09F0130}" destId="{348CC137-F0C9-4F65-BF4F-7B14A00F5607}" srcOrd="7" destOrd="0" presId="urn:microsoft.com/office/officeart/2005/8/layout/cycle5"/>
    <dgm:cxn modelId="{538444CA-C6EB-4953-AC63-16AEE05C8F84}" type="presParOf" srcId="{87B86EC9-3B4D-4915-BF3C-C525F09F0130}" destId="{C5DEF6B6-B864-4276-B552-98EA3AE3EEB0}" srcOrd="8" destOrd="0" presId="urn:microsoft.com/office/officeart/2005/8/layout/cycle5"/>
    <dgm:cxn modelId="{76EB1013-1C5A-494E-AF59-148572A98F7C}" type="presParOf" srcId="{87B86EC9-3B4D-4915-BF3C-C525F09F0130}" destId="{39441427-8E8B-498F-A491-2B08EBB3FC0F}" srcOrd="9" destOrd="0" presId="urn:microsoft.com/office/officeart/2005/8/layout/cycle5"/>
    <dgm:cxn modelId="{EBD153BC-7CCA-49C5-8A4D-F91B9CF12A05}" type="presParOf" srcId="{87B86EC9-3B4D-4915-BF3C-C525F09F0130}" destId="{9AF86E9E-8B6E-4D7A-8D58-841D7EC1BC6D}" srcOrd="10" destOrd="0" presId="urn:microsoft.com/office/officeart/2005/8/layout/cycle5"/>
    <dgm:cxn modelId="{B1EBBCE2-960C-4623-8C76-92CE5722A8C5}" type="presParOf" srcId="{87B86EC9-3B4D-4915-BF3C-C525F09F0130}" destId="{7BABC319-0811-4528-8915-71EB187BB5F2}" srcOrd="11" destOrd="0" presId="urn:microsoft.com/office/officeart/2005/8/layout/cycle5"/>
    <dgm:cxn modelId="{F0378C20-FE30-4F04-8620-61CA6A892C4B}" type="presParOf" srcId="{87B86EC9-3B4D-4915-BF3C-C525F09F0130}" destId="{52D05040-F15F-447D-94CE-83B644A5C622}" srcOrd="12" destOrd="0" presId="urn:microsoft.com/office/officeart/2005/8/layout/cycle5"/>
    <dgm:cxn modelId="{C2F11C88-D208-4EC9-88C6-B828CDB9AFA5}" type="presParOf" srcId="{87B86EC9-3B4D-4915-BF3C-C525F09F0130}" destId="{4B935D7F-51A1-44E4-B746-96B2ABFD0CD1}" srcOrd="13" destOrd="0" presId="urn:microsoft.com/office/officeart/2005/8/layout/cycle5"/>
    <dgm:cxn modelId="{9BB16756-ACCB-4912-9ADA-FEFC8BA13395}" type="presParOf" srcId="{87B86EC9-3B4D-4915-BF3C-C525F09F0130}" destId="{DF3E20BB-B8F3-4EEF-A7F9-B39F673AE3CF}" srcOrd="14" destOrd="0" presId="urn:microsoft.com/office/officeart/2005/8/layout/cycle5"/>
    <dgm:cxn modelId="{C7833A0A-C4A7-46C7-AFE8-BD0D1FA0AAD9}" type="presParOf" srcId="{87B86EC9-3B4D-4915-BF3C-C525F09F0130}" destId="{8290F3FC-8090-4975-AF3C-AD6CF5825792}" srcOrd="15" destOrd="0" presId="urn:microsoft.com/office/officeart/2005/8/layout/cycle5"/>
    <dgm:cxn modelId="{5C90FB51-FFAF-4AEE-A241-EB379FEFDC81}" type="presParOf" srcId="{87B86EC9-3B4D-4915-BF3C-C525F09F0130}" destId="{E5A26E17-5211-411F-B741-BFB24673E0EE}" srcOrd="16" destOrd="0" presId="urn:microsoft.com/office/officeart/2005/8/layout/cycle5"/>
    <dgm:cxn modelId="{576E6402-5726-4A7C-8615-582444BBC323}" type="presParOf" srcId="{87B86EC9-3B4D-4915-BF3C-C525F09F0130}" destId="{9B8D0A7C-2086-4BE3-A2EC-6660CA5B160F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3CC7E-5C0C-4ABB-B124-C0F32AEDA739}">
      <dsp:nvSpPr>
        <dsp:cNvPr id="0" name=""/>
        <dsp:cNvSpPr/>
      </dsp:nvSpPr>
      <dsp:spPr>
        <a:xfrm>
          <a:off x="3726053" y="31555"/>
          <a:ext cx="1830212" cy="1037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1804AC"/>
              </a:solidFill>
            </a:rPr>
            <a:t>АДАПТАЦИЯ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3776700" y="82202"/>
        <a:ext cx="1728918" cy="936205"/>
      </dsp:txXfrm>
    </dsp:sp>
    <dsp:sp modelId="{DF048369-5B4B-40CE-A320-8FAE5ED793D8}">
      <dsp:nvSpPr>
        <dsp:cNvPr id="0" name=""/>
        <dsp:cNvSpPr/>
      </dsp:nvSpPr>
      <dsp:spPr>
        <a:xfrm>
          <a:off x="3856777" y="714485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2052959" y="9202"/>
              </a:moveTo>
              <a:arcTo wR="2256547" hR="2256547" stAng="15889421" swAng="1718599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1DC89-279D-44CA-9478-8D1139693210}">
      <dsp:nvSpPr>
        <dsp:cNvPr id="0" name=""/>
        <dsp:cNvSpPr/>
      </dsp:nvSpPr>
      <dsp:spPr>
        <a:xfrm>
          <a:off x="6725474" y="1069631"/>
          <a:ext cx="1803630" cy="127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  </a:t>
          </a:r>
          <a:r>
            <a:rPr lang="ru-RU" sz="1000" b="1" kern="1200" dirty="0" smtClean="0">
              <a:solidFill>
                <a:srgbClr val="1804AC"/>
              </a:solidFill>
            </a:rPr>
            <a:t>ОБЯЗАТЕЛЬНЫЕ ТРЕНИНГИ  РФ и </a:t>
          </a:r>
          <a:r>
            <a:rPr lang="en-US" sz="1000" b="1" kern="1200" dirty="0" smtClean="0">
              <a:solidFill>
                <a:srgbClr val="1804AC"/>
              </a:solidFill>
            </a:rPr>
            <a:t>FORD</a:t>
          </a:r>
        </a:p>
      </dsp:txBody>
      <dsp:txXfrm>
        <a:off x="6787933" y="1132090"/>
        <a:ext cx="1678712" cy="1154556"/>
      </dsp:txXfrm>
    </dsp:sp>
    <dsp:sp modelId="{CDD95306-0049-4E37-AB15-624654053721}">
      <dsp:nvSpPr>
        <dsp:cNvPr id="0" name=""/>
        <dsp:cNvSpPr/>
      </dsp:nvSpPr>
      <dsp:spPr>
        <a:xfrm>
          <a:off x="3447490" y="990445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4402330" y="1558248"/>
              </a:moveTo>
              <a:arcTo wR="2256547" hR="2256547" stAng="20518418" swAng="991301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52763-DF49-48E7-BEF6-0775898D5478}">
      <dsp:nvSpPr>
        <dsp:cNvPr id="0" name=""/>
        <dsp:cNvSpPr/>
      </dsp:nvSpPr>
      <dsp:spPr>
        <a:xfrm>
          <a:off x="6785120" y="3401105"/>
          <a:ext cx="1992899" cy="1204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SOFT SKILLS TRAINING PROGRAM 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6843907" y="3459892"/>
        <a:ext cx="1875325" cy="1086682"/>
      </dsp:txXfrm>
    </dsp:sp>
    <dsp:sp modelId="{C5DEF6B6-B864-4276-B552-98EA3AE3EEB0}">
      <dsp:nvSpPr>
        <dsp:cNvPr id="0" name=""/>
        <dsp:cNvSpPr/>
      </dsp:nvSpPr>
      <dsp:spPr>
        <a:xfrm>
          <a:off x="3978299" y="464151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3136227" y="4334567"/>
              </a:moveTo>
              <a:arcTo wR="2256547" hR="2256547" stAng="4023348" swAng="1994612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41427-8E8B-498F-A491-2B08EBB3FC0F}">
      <dsp:nvSpPr>
        <dsp:cNvPr id="0" name=""/>
        <dsp:cNvSpPr/>
      </dsp:nvSpPr>
      <dsp:spPr>
        <a:xfrm>
          <a:off x="3696039" y="4513157"/>
          <a:ext cx="1740486" cy="985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1804AC"/>
              </a:solidFill>
            </a:rPr>
            <a:t>ПРОФЕССИОНАЛЬНАЯ ПОДГОТОВКА И ПЕРЕПОДГОТОВКА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3744143" y="4561261"/>
        <a:ext cx="1644278" cy="889217"/>
      </dsp:txXfrm>
    </dsp:sp>
    <dsp:sp modelId="{7BABC319-0811-4528-8915-71EB187BB5F2}">
      <dsp:nvSpPr>
        <dsp:cNvPr id="0" name=""/>
        <dsp:cNvSpPr/>
      </dsp:nvSpPr>
      <dsp:spPr>
        <a:xfrm>
          <a:off x="759573" y="423087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2519070" y="4497771"/>
              </a:moveTo>
              <a:arcTo wR="2256547" hR="2256547" stAng="4999150" swAng="2089980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05040-F15F-447D-94CE-83B644A5C622}">
      <dsp:nvSpPr>
        <dsp:cNvPr id="0" name=""/>
        <dsp:cNvSpPr/>
      </dsp:nvSpPr>
      <dsp:spPr>
        <a:xfrm>
          <a:off x="432897" y="3476390"/>
          <a:ext cx="1877445" cy="956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1804AC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DIVERSITY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479600" y="3523093"/>
        <a:ext cx="1784039" cy="863317"/>
      </dsp:txXfrm>
    </dsp:sp>
    <dsp:sp modelId="{DF3E20BB-B8F3-4EEF-A7F9-B39F673AE3CF}">
      <dsp:nvSpPr>
        <dsp:cNvPr id="0" name=""/>
        <dsp:cNvSpPr/>
      </dsp:nvSpPr>
      <dsp:spPr>
        <a:xfrm>
          <a:off x="1127539" y="547366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39646" y="2677683"/>
              </a:moveTo>
              <a:arcTo wR="2256547" hR="2256547" stAng="10154634" swAng="1212982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0F3FC-8090-4975-AF3C-AD6CF5825792}">
      <dsp:nvSpPr>
        <dsp:cNvPr id="0" name=""/>
        <dsp:cNvSpPr/>
      </dsp:nvSpPr>
      <dsp:spPr>
        <a:xfrm>
          <a:off x="471155" y="1174785"/>
          <a:ext cx="1739397" cy="1005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1804AC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FPS TRAININGS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520241" y="1223871"/>
        <a:ext cx="1641225" cy="907363"/>
      </dsp:txXfrm>
    </dsp:sp>
    <dsp:sp modelId="{9B8D0A7C-2086-4BE3-A2EC-6660CA5B160F}">
      <dsp:nvSpPr>
        <dsp:cNvPr id="0" name=""/>
        <dsp:cNvSpPr/>
      </dsp:nvSpPr>
      <dsp:spPr>
        <a:xfrm>
          <a:off x="789801" y="610977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1124043" y="304768"/>
              </a:moveTo>
              <a:arcTo wR="2256547" hR="2256547" stAng="14392553" swAng="2182906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3CC7E-5C0C-4ABB-B124-C0F32AEDA739}">
      <dsp:nvSpPr>
        <dsp:cNvPr id="0" name=""/>
        <dsp:cNvSpPr/>
      </dsp:nvSpPr>
      <dsp:spPr>
        <a:xfrm>
          <a:off x="3726053" y="31555"/>
          <a:ext cx="1830212" cy="1037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1804AC"/>
              </a:solidFill>
            </a:rPr>
            <a:t>АДАПТАЦИЯ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3776700" y="82202"/>
        <a:ext cx="1728918" cy="936205"/>
      </dsp:txXfrm>
    </dsp:sp>
    <dsp:sp modelId="{DF048369-5B4B-40CE-A320-8FAE5ED793D8}">
      <dsp:nvSpPr>
        <dsp:cNvPr id="0" name=""/>
        <dsp:cNvSpPr/>
      </dsp:nvSpPr>
      <dsp:spPr>
        <a:xfrm>
          <a:off x="3856777" y="714485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2052959" y="9202"/>
              </a:moveTo>
              <a:arcTo wR="2256547" hR="2256547" stAng="15889421" swAng="1718599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1DC89-279D-44CA-9478-8D1139693210}">
      <dsp:nvSpPr>
        <dsp:cNvPr id="0" name=""/>
        <dsp:cNvSpPr/>
      </dsp:nvSpPr>
      <dsp:spPr>
        <a:xfrm>
          <a:off x="6725474" y="1069631"/>
          <a:ext cx="1803630" cy="127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  </a:t>
          </a:r>
          <a:r>
            <a:rPr lang="ru-RU" sz="1000" b="1" kern="1200" dirty="0" smtClean="0">
              <a:solidFill>
                <a:srgbClr val="1804AC"/>
              </a:solidFill>
            </a:rPr>
            <a:t>ОБЯЗАТЕЛЬНЫЕ ТРЕНИНГИ  РФ и </a:t>
          </a:r>
          <a:r>
            <a:rPr lang="en-US" sz="1000" b="1" kern="1200" dirty="0" smtClean="0">
              <a:solidFill>
                <a:srgbClr val="1804AC"/>
              </a:solidFill>
            </a:rPr>
            <a:t>FORD</a:t>
          </a:r>
        </a:p>
      </dsp:txBody>
      <dsp:txXfrm>
        <a:off x="6787933" y="1132090"/>
        <a:ext cx="1678712" cy="1154556"/>
      </dsp:txXfrm>
    </dsp:sp>
    <dsp:sp modelId="{CDD95306-0049-4E37-AB15-624654053721}">
      <dsp:nvSpPr>
        <dsp:cNvPr id="0" name=""/>
        <dsp:cNvSpPr/>
      </dsp:nvSpPr>
      <dsp:spPr>
        <a:xfrm>
          <a:off x="3447490" y="990445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4402330" y="1558248"/>
              </a:moveTo>
              <a:arcTo wR="2256547" hR="2256547" stAng="20518418" swAng="991301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52763-DF49-48E7-BEF6-0775898D5478}">
      <dsp:nvSpPr>
        <dsp:cNvPr id="0" name=""/>
        <dsp:cNvSpPr/>
      </dsp:nvSpPr>
      <dsp:spPr>
        <a:xfrm>
          <a:off x="6785120" y="3401105"/>
          <a:ext cx="1992899" cy="1204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SOFT SKILLS TRAINING PROGRAM 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6843907" y="3459892"/>
        <a:ext cx="1875325" cy="1086682"/>
      </dsp:txXfrm>
    </dsp:sp>
    <dsp:sp modelId="{C5DEF6B6-B864-4276-B552-98EA3AE3EEB0}">
      <dsp:nvSpPr>
        <dsp:cNvPr id="0" name=""/>
        <dsp:cNvSpPr/>
      </dsp:nvSpPr>
      <dsp:spPr>
        <a:xfrm>
          <a:off x="3978299" y="464151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3136227" y="4334567"/>
              </a:moveTo>
              <a:arcTo wR="2256547" hR="2256547" stAng="4023348" swAng="1994612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41427-8E8B-498F-A491-2B08EBB3FC0F}">
      <dsp:nvSpPr>
        <dsp:cNvPr id="0" name=""/>
        <dsp:cNvSpPr/>
      </dsp:nvSpPr>
      <dsp:spPr>
        <a:xfrm>
          <a:off x="3696039" y="4513157"/>
          <a:ext cx="1740486" cy="985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1804AC"/>
              </a:solidFill>
            </a:rPr>
            <a:t>ПРОФЕССИОНАЛЬНАЯ ПОДГОТОВКА И ПЕРЕПОДГОТОВКА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3744143" y="4561261"/>
        <a:ext cx="1644278" cy="889217"/>
      </dsp:txXfrm>
    </dsp:sp>
    <dsp:sp modelId="{7BABC319-0811-4528-8915-71EB187BB5F2}">
      <dsp:nvSpPr>
        <dsp:cNvPr id="0" name=""/>
        <dsp:cNvSpPr/>
      </dsp:nvSpPr>
      <dsp:spPr>
        <a:xfrm>
          <a:off x="759573" y="423087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2519070" y="4497771"/>
              </a:moveTo>
              <a:arcTo wR="2256547" hR="2256547" stAng="4999150" swAng="2089980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05040-F15F-447D-94CE-83B644A5C622}">
      <dsp:nvSpPr>
        <dsp:cNvPr id="0" name=""/>
        <dsp:cNvSpPr/>
      </dsp:nvSpPr>
      <dsp:spPr>
        <a:xfrm>
          <a:off x="432897" y="3476390"/>
          <a:ext cx="1877445" cy="956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1804AC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DIVERSITY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479600" y="3523093"/>
        <a:ext cx="1784039" cy="863317"/>
      </dsp:txXfrm>
    </dsp:sp>
    <dsp:sp modelId="{DF3E20BB-B8F3-4EEF-A7F9-B39F673AE3CF}">
      <dsp:nvSpPr>
        <dsp:cNvPr id="0" name=""/>
        <dsp:cNvSpPr/>
      </dsp:nvSpPr>
      <dsp:spPr>
        <a:xfrm>
          <a:off x="1127539" y="547366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39646" y="2677683"/>
              </a:moveTo>
              <a:arcTo wR="2256547" hR="2256547" stAng="10154634" swAng="1212982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0F3FC-8090-4975-AF3C-AD6CF5825792}">
      <dsp:nvSpPr>
        <dsp:cNvPr id="0" name=""/>
        <dsp:cNvSpPr/>
      </dsp:nvSpPr>
      <dsp:spPr>
        <a:xfrm>
          <a:off x="471155" y="1174785"/>
          <a:ext cx="1739397" cy="1005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1804AC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FPS TRAININGS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520241" y="1223871"/>
        <a:ext cx="1641225" cy="907363"/>
      </dsp:txXfrm>
    </dsp:sp>
    <dsp:sp modelId="{9B8D0A7C-2086-4BE3-A2EC-6660CA5B160F}">
      <dsp:nvSpPr>
        <dsp:cNvPr id="0" name=""/>
        <dsp:cNvSpPr/>
      </dsp:nvSpPr>
      <dsp:spPr>
        <a:xfrm>
          <a:off x="789801" y="610977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1124043" y="304768"/>
              </a:moveTo>
              <a:arcTo wR="2256547" hR="2256547" stAng="14392553" swAng="2182906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3CC7E-5C0C-4ABB-B124-C0F32AEDA739}">
      <dsp:nvSpPr>
        <dsp:cNvPr id="0" name=""/>
        <dsp:cNvSpPr/>
      </dsp:nvSpPr>
      <dsp:spPr>
        <a:xfrm>
          <a:off x="3726053" y="31555"/>
          <a:ext cx="1830212" cy="1037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1804AC"/>
              </a:solidFill>
            </a:rPr>
            <a:t>АДАПТАЦИЯ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3776700" y="82202"/>
        <a:ext cx="1728918" cy="936205"/>
      </dsp:txXfrm>
    </dsp:sp>
    <dsp:sp modelId="{DF048369-5B4B-40CE-A320-8FAE5ED793D8}">
      <dsp:nvSpPr>
        <dsp:cNvPr id="0" name=""/>
        <dsp:cNvSpPr/>
      </dsp:nvSpPr>
      <dsp:spPr>
        <a:xfrm>
          <a:off x="3856777" y="714485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2052959" y="9202"/>
              </a:moveTo>
              <a:arcTo wR="2256547" hR="2256547" stAng="15889421" swAng="1718599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1DC89-279D-44CA-9478-8D1139693210}">
      <dsp:nvSpPr>
        <dsp:cNvPr id="0" name=""/>
        <dsp:cNvSpPr/>
      </dsp:nvSpPr>
      <dsp:spPr>
        <a:xfrm>
          <a:off x="6725474" y="1069631"/>
          <a:ext cx="1803630" cy="127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  </a:t>
          </a:r>
          <a:r>
            <a:rPr lang="ru-RU" sz="1000" b="1" kern="1200" dirty="0" smtClean="0">
              <a:solidFill>
                <a:srgbClr val="1804AC"/>
              </a:solidFill>
            </a:rPr>
            <a:t>ОБЯЗАТЕЛЬНЫЕ ТРЕНИНГИ  РФ и </a:t>
          </a:r>
          <a:r>
            <a:rPr lang="en-US" sz="1000" b="1" kern="1200" dirty="0" smtClean="0">
              <a:solidFill>
                <a:srgbClr val="1804AC"/>
              </a:solidFill>
            </a:rPr>
            <a:t>FORD</a:t>
          </a:r>
        </a:p>
      </dsp:txBody>
      <dsp:txXfrm>
        <a:off x="6787933" y="1132090"/>
        <a:ext cx="1678712" cy="1154556"/>
      </dsp:txXfrm>
    </dsp:sp>
    <dsp:sp modelId="{CDD95306-0049-4E37-AB15-624654053721}">
      <dsp:nvSpPr>
        <dsp:cNvPr id="0" name=""/>
        <dsp:cNvSpPr/>
      </dsp:nvSpPr>
      <dsp:spPr>
        <a:xfrm>
          <a:off x="3447490" y="990445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4402330" y="1558248"/>
              </a:moveTo>
              <a:arcTo wR="2256547" hR="2256547" stAng="20518418" swAng="991301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52763-DF49-48E7-BEF6-0775898D5478}">
      <dsp:nvSpPr>
        <dsp:cNvPr id="0" name=""/>
        <dsp:cNvSpPr/>
      </dsp:nvSpPr>
      <dsp:spPr>
        <a:xfrm>
          <a:off x="6785120" y="3401105"/>
          <a:ext cx="1992899" cy="1204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SOFT SKILLS TRAINING PROGRAM 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6843907" y="3459892"/>
        <a:ext cx="1875325" cy="1086682"/>
      </dsp:txXfrm>
    </dsp:sp>
    <dsp:sp modelId="{C5DEF6B6-B864-4276-B552-98EA3AE3EEB0}">
      <dsp:nvSpPr>
        <dsp:cNvPr id="0" name=""/>
        <dsp:cNvSpPr/>
      </dsp:nvSpPr>
      <dsp:spPr>
        <a:xfrm>
          <a:off x="3978299" y="464151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3136227" y="4334567"/>
              </a:moveTo>
              <a:arcTo wR="2256547" hR="2256547" stAng="4023348" swAng="1994612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41427-8E8B-498F-A491-2B08EBB3FC0F}">
      <dsp:nvSpPr>
        <dsp:cNvPr id="0" name=""/>
        <dsp:cNvSpPr/>
      </dsp:nvSpPr>
      <dsp:spPr>
        <a:xfrm>
          <a:off x="3696039" y="4513157"/>
          <a:ext cx="1740486" cy="985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1804AC"/>
              </a:solidFill>
            </a:rPr>
            <a:t>ПРОФЕССИОНАЛЬНАЯ ПОДГОТОВКА И ПЕРЕПОДГОТОВКА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3744143" y="4561261"/>
        <a:ext cx="1644278" cy="889217"/>
      </dsp:txXfrm>
    </dsp:sp>
    <dsp:sp modelId="{7BABC319-0811-4528-8915-71EB187BB5F2}">
      <dsp:nvSpPr>
        <dsp:cNvPr id="0" name=""/>
        <dsp:cNvSpPr/>
      </dsp:nvSpPr>
      <dsp:spPr>
        <a:xfrm>
          <a:off x="759573" y="423087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2519070" y="4497771"/>
              </a:moveTo>
              <a:arcTo wR="2256547" hR="2256547" stAng="4999150" swAng="2089980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05040-F15F-447D-94CE-83B644A5C622}">
      <dsp:nvSpPr>
        <dsp:cNvPr id="0" name=""/>
        <dsp:cNvSpPr/>
      </dsp:nvSpPr>
      <dsp:spPr>
        <a:xfrm>
          <a:off x="432897" y="3476390"/>
          <a:ext cx="1877445" cy="956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DIVERSITY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479600" y="3523093"/>
        <a:ext cx="1784039" cy="863317"/>
      </dsp:txXfrm>
    </dsp:sp>
    <dsp:sp modelId="{DF3E20BB-B8F3-4EEF-A7F9-B39F673AE3CF}">
      <dsp:nvSpPr>
        <dsp:cNvPr id="0" name=""/>
        <dsp:cNvSpPr/>
      </dsp:nvSpPr>
      <dsp:spPr>
        <a:xfrm>
          <a:off x="1127539" y="547366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39646" y="2677683"/>
              </a:moveTo>
              <a:arcTo wR="2256547" hR="2256547" stAng="10154634" swAng="1212982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0F3FC-8090-4975-AF3C-AD6CF5825792}">
      <dsp:nvSpPr>
        <dsp:cNvPr id="0" name=""/>
        <dsp:cNvSpPr/>
      </dsp:nvSpPr>
      <dsp:spPr>
        <a:xfrm>
          <a:off x="471155" y="1174785"/>
          <a:ext cx="1739397" cy="1005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1804AC"/>
              </a:solidFill>
            </a:rPr>
            <a:t>FPS TRAININGS</a:t>
          </a:r>
          <a:endParaRPr lang="en-US" sz="1000" b="1" kern="1200" dirty="0">
            <a:solidFill>
              <a:srgbClr val="1804AC"/>
            </a:solidFill>
          </a:endParaRPr>
        </a:p>
      </dsp:txBody>
      <dsp:txXfrm>
        <a:off x="520241" y="1223871"/>
        <a:ext cx="1641225" cy="907363"/>
      </dsp:txXfrm>
    </dsp:sp>
    <dsp:sp modelId="{9B8D0A7C-2086-4BE3-A2EC-6660CA5B160F}">
      <dsp:nvSpPr>
        <dsp:cNvPr id="0" name=""/>
        <dsp:cNvSpPr/>
      </dsp:nvSpPr>
      <dsp:spPr>
        <a:xfrm>
          <a:off x="789801" y="610977"/>
          <a:ext cx="4513094" cy="4513094"/>
        </a:xfrm>
        <a:custGeom>
          <a:avLst/>
          <a:gdLst/>
          <a:ahLst/>
          <a:cxnLst/>
          <a:rect l="0" t="0" r="0" b="0"/>
          <a:pathLst>
            <a:path>
              <a:moveTo>
                <a:pt x="1124043" y="304768"/>
              </a:moveTo>
              <a:arcTo wR="2256547" hR="2256547" stAng="14392553" swAng="2182906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4223-7D50-4112-9949-14F8649EE8B6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DC109-05B6-4900-9703-32980411D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38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6FC22-42FD-4C0D-9654-6B56D4825FA3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F9954-7BA5-409B-ACFB-5697FF3FF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4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727C-39F4-42FA-9674-7DE4147842C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7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1D3CE5-B22F-4776-92E5-75113A105204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0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избежать расходов на командировки, необходимую поддержку может оказать </a:t>
            </a:r>
            <a:r>
              <a:rPr lang="en-US" dirty="0" smtClean="0"/>
              <a:t>IT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Интерфейс </a:t>
            </a:r>
            <a:r>
              <a:rPr lang="en-US" dirty="0" smtClean="0"/>
              <a:t>JV College </a:t>
            </a:r>
            <a:r>
              <a:rPr lang="ru-RU" dirty="0" smtClean="0"/>
              <a:t>на портале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Вебекс-формат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Веб-камера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Запись на тренинг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A005C-D9D4-43B6-B310-072548E3983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8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8312150" y="363538"/>
            <a:ext cx="801688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SECRET</a:t>
            </a:r>
          </a:p>
        </p:txBody>
      </p:sp>
      <p:sp>
        <p:nvSpPr>
          <p:cNvPr id="3" name="Rectangle 12"/>
          <p:cNvSpPr/>
          <p:nvPr/>
        </p:nvSpPr>
        <p:spPr bwMode="auto">
          <a:xfrm>
            <a:off x="0" y="0"/>
            <a:ext cx="9144000" cy="123825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14" descr="Ford Ov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24600"/>
            <a:ext cx="94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FordSollers_Col_Po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37279" r="15556" b="46736"/>
          <a:stretch>
            <a:fillRect/>
          </a:stretch>
        </p:blipFill>
        <p:spPr bwMode="auto">
          <a:xfrm>
            <a:off x="7667625" y="174625"/>
            <a:ext cx="14208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CC9D8900-62FA-44F8-82BF-BE329B72C2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956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21" y="182563"/>
            <a:ext cx="799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9279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layout to be 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Ford O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400" y="6324600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91880" y="65421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fld id="{42F45A8B-C766-4835-9C63-1CEF78013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7014" y="163488"/>
            <a:ext cx="7225307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27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63488"/>
            <a:ext cx="7272808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9669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ard-OCM-Basic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8312167" y="363540"/>
            <a:ext cx="65274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SECRET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5"/>
            <a:ext cx="9144000" cy="123825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35602" y="2852936"/>
            <a:ext cx="7272808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119555" y="6525344"/>
            <a:ext cx="904925" cy="28803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 smtClean="0">
                <a:solidFill>
                  <a:srgbClr val="000000"/>
                </a:solidFill>
                <a:latin typeface="Arial"/>
              </a:rPr>
              <a:t>SLIDE </a:t>
            </a:r>
            <a:fld id="{8EE96FA6-BD89-42B6-A8FA-53BD54A0D724}" type="slidenum">
              <a:rPr lang="tr-TR" sz="900" i="1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r-TR" sz="9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1224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4"/>
            <a:ext cx="822960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4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ard-OCM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8312210" y="363540"/>
            <a:ext cx="652743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SECRET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5"/>
            <a:ext cx="9144000" cy="123825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50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16632"/>
            <a:ext cx="7452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4119598" y="6525344"/>
            <a:ext cx="904925" cy="28803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 smtClean="0">
                <a:solidFill>
                  <a:srgbClr val="000000"/>
                </a:solidFill>
                <a:latin typeface="Arial"/>
              </a:rPr>
              <a:t>SLIDE </a:t>
            </a:r>
            <a:fld id="{8EE96FA6-BD89-42B6-A8FA-53BD54A0D724}" type="slidenum">
              <a:rPr lang="tr-TR" sz="900" i="1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r-TR" sz="9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8535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014" y="163488"/>
            <a:ext cx="7773987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7014" y="764704"/>
            <a:ext cx="8612187" cy="5788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8826" y="638177"/>
            <a:ext cx="765175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F45A8B-C766-4835-9C63-1CEF78013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734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200"/>
            <a:ext cx="3008313" cy="8374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73200"/>
            <a:ext cx="5111750" cy="55285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60030"/>
            <a:ext cx="3008313" cy="4466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B902-D838-4793-8447-F24019B577DE}" type="datetime1">
              <a:rPr lang="en-GB"/>
              <a:pPr>
                <a:defRPr/>
              </a:pPr>
              <a:t>14/05/2018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Ford Sollers Holding Limited Liability Company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FFC0FCB-0249-49FA-BFB9-3814A0274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3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88" y="673200"/>
            <a:ext cx="8479876" cy="53289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88" y="120609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864" y="120609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958E-3ACC-41E9-9500-34CB5E433554}" type="datetime1">
              <a:rPr lang="en-GB"/>
              <a:pPr>
                <a:defRPr/>
              </a:pPr>
              <a:t>14/05/2018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Ford Sollers Holding Limited Liability Company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93EA8A6-FFD8-4E9B-B008-B11D30B1F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5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88" y="672312"/>
            <a:ext cx="8479876" cy="518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2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013" y="163488"/>
            <a:ext cx="7773987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7013" y="764704"/>
            <a:ext cx="8612187" cy="5788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9D8900-62FA-44F8-82BF-BE329B72C2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703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312150" y="363538"/>
            <a:ext cx="801688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SECRET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84188" y="1614488"/>
            <a:ext cx="8229600" cy="4525962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013" y="163488"/>
            <a:ext cx="7773987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CC9D8900-62FA-44F8-82BF-BE329B72C2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407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42863"/>
            <a:ext cx="8915400" cy="624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</a:lstStyle>
          <a:p>
            <a:fld id="{CC9D8900-62FA-44F8-82BF-BE329B72C2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071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4638533"/>
            <a:ext cx="7772400" cy="5907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45224"/>
            <a:ext cx="7772400" cy="476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b="42400"/>
          <a:stretch>
            <a:fillRect/>
          </a:stretch>
        </p:blipFill>
        <p:spPr bwMode="auto">
          <a:xfrm>
            <a:off x="11740" y="801990"/>
            <a:ext cx="912348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070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 - sec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756084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8388424" y="6556256"/>
            <a:ext cx="731520" cy="28803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E96FA6-BD89-42B6-A8FA-53BD54A0D724}" type="slidenum">
              <a:rPr lang="tr-TR" sz="1050" b="0" smtClean="0">
                <a:solidFill>
                  <a:srgbClr val="000000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r-TR" sz="105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71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756084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8388424" y="6556256"/>
            <a:ext cx="731520" cy="28803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E96FA6-BD89-42B6-A8FA-53BD54A0D724}" type="slidenum">
              <a:rPr lang="tr-TR" sz="1050" b="0" smtClean="0">
                <a:solidFill>
                  <a:srgbClr val="000000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r-TR" sz="105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68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35602" y="2852936"/>
            <a:ext cx="7272808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8388424" y="6556256"/>
            <a:ext cx="731520" cy="28803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E96FA6-BD89-42B6-A8FA-53BD54A0D724}" type="slidenum">
              <a:rPr lang="tr-TR" sz="1050" b="0" smtClean="0">
                <a:solidFill>
                  <a:srgbClr val="000000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r-TR" sz="105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936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with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756084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8388424" y="6556256"/>
            <a:ext cx="731520" cy="28803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EE96FA6-BD89-42B6-A8FA-53BD54A0D724}" type="slidenum">
              <a:rPr lang="tr-TR" sz="1050" b="0" smtClean="0">
                <a:solidFill>
                  <a:srgbClr val="000000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r-TR" sz="105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4340" y="6053328"/>
            <a:ext cx="8275320" cy="612648"/>
          </a:xfrm>
          <a:prstGeom prst="roundRect">
            <a:avLst/>
          </a:prstGeom>
          <a:solidFill>
            <a:srgbClr val="0033CC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5742" tIns="47872" rIns="95742" bIns="47872" anchor="ctr">
            <a:noAutofit/>
          </a:bodyPr>
          <a:lstStyle>
            <a:lvl1pPr>
              <a:defRPr lang="ru-RU" sz="1350" b="1" kern="1200" dirty="0">
                <a:solidFill>
                  <a:srgbClr val="FFFFFF"/>
                </a:solidFill>
                <a:ea typeface="宋体"/>
              </a:defRPr>
            </a:lvl1pPr>
          </a:lstStyle>
          <a:p>
            <a:pPr marL="0" lvl="0" algn="ctr" defTabSz="68580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3466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sollers-auto.com/en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6144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8312150" y="363538"/>
            <a:ext cx="801688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SECRET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312150" y="363538"/>
            <a:ext cx="801688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SECRET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123825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31" name="Picture 8" descr="Ford Ov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24600"/>
            <a:ext cx="94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Sollers-aut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381750"/>
            <a:ext cx="8302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FordSollers_Col_Po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37279" r="15556" b="46736"/>
          <a:stretch>
            <a:fillRect/>
          </a:stretch>
        </p:blipFill>
        <p:spPr bwMode="auto">
          <a:xfrm>
            <a:off x="7667625" y="174625"/>
            <a:ext cx="14208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78825" y="638175"/>
            <a:ext cx="765175" cy="2698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C9D8900-62FA-44F8-82BF-BE329B72C2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4119563" y="6524625"/>
            <a:ext cx="904875" cy="2889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000000"/>
                </a:solidFill>
                <a:latin typeface="Arial"/>
              </a:rPr>
              <a:t>SLIDE </a:t>
            </a:r>
            <a:fld id="{AFEEF8ED-6C27-4217-8EC4-F5FF1F85FBC8}" type="slidenum">
              <a:rPr lang="tr-TR" i="1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tr-TR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93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781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808038" indent="-2651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073150" indent="-2651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435100" indent="-36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0" descr="FordSollers_Col_Pos.png"/>
          <p:cNvPicPr>
            <a:picLocks noChangeAspect="1"/>
          </p:cNvPicPr>
          <p:nvPr/>
        </p:nvPicPr>
        <p:blipFill>
          <a:blip r:embed="rId17"/>
          <a:srcRect l="14722" t="37279" r="15556" b="46736"/>
          <a:stretch>
            <a:fillRect/>
          </a:stretch>
        </p:blipFill>
        <p:spPr bwMode="auto">
          <a:xfrm>
            <a:off x="7667626" y="85130"/>
            <a:ext cx="14208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7015" y="163488"/>
            <a:ext cx="7773987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766571" y="343690"/>
            <a:ext cx="1043876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732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 i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 i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 i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 i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 i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 i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 i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 i="1">
          <a:solidFill>
            <a:schemeClr val="tx2"/>
          </a:solidFill>
          <a:latin typeface="Arial" charset="0"/>
        </a:defRPr>
      </a:lvl9pPr>
    </p:titleStyle>
    <p:bodyStyle>
      <a:lvl1pPr marL="198835" indent="-19883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07194" indent="-20836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606029" indent="-198835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804863" indent="-198835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076325" indent="-27146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aminer.com/images/blog/replicate/EXID15044/images/safety.JPG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fs.ford.com/college/" TargetMode="External"/><Relationship Id="rId3" Type="http://schemas.openxmlformats.org/officeDocument/2006/relationships/image" Target="../media/image28.jpeg"/><Relationship Id="rId7" Type="http://schemas.openxmlformats.org/officeDocument/2006/relationships/hyperlink" Target="mailto:http://www.ifs.ford.com/colleg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aminer.com/images/blog/replicate/EXID15044/images/safety.JPG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aminer.com/images/blog/replicate/EXID15044/images/safety.JP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4149080"/>
            <a:ext cx="8856984" cy="156750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Ford Sollers</a:t>
            </a:r>
            <a:r>
              <a:rPr lang="ru-RU" sz="2400" dirty="0" smtClean="0"/>
              <a:t> (ОЭЗ «Алабуга»)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14.05.2018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178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288"/>
            <a:ext cx="4536504" cy="410022"/>
          </a:xfr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accent4"/>
                </a:solidFill>
              </a:rPr>
              <a:t>Система адаптации персонала </a:t>
            </a:r>
            <a:r>
              <a:rPr lang="ru-RU" sz="1800" dirty="0">
                <a:solidFill>
                  <a:schemeClr val="accent4"/>
                </a:solidFill>
              </a:rPr>
              <a:t/>
            </a:r>
            <a:br>
              <a:rPr lang="ru-RU" sz="1800" dirty="0">
                <a:solidFill>
                  <a:schemeClr val="accent4"/>
                </a:solidFill>
              </a:rPr>
            </a:br>
            <a:endParaRPr lang="ru-RU" sz="1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44" y="1454667"/>
            <a:ext cx="8516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Профориентация (работа с дошкольниками, школьниками, студентами </a:t>
            </a:r>
            <a:r>
              <a:rPr lang="ru-RU" sz="2000" dirty="0" err="1">
                <a:solidFill>
                  <a:srgbClr val="002060"/>
                </a:solidFill>
              </a:rPr>
              <a:t>СУЗов</a:t>
            </a:r>
            <a:r>
              <a:rPr lang="ru-RU" sz="2000" dirty="0">
                <a:solidFill>
                  <a:srgbClr val="002060"/>
                </a:solidFill>
              </a:rPr>
              <a:t>, ВУЗов; участие в городских мероприятиях, связанных с проф. ориентацией)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840" y="2893586"/>
            <a:ext cx="8660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Адаптация до трудоустройства, испытания при </a:t>
            </a:r>
            <a:r>
              <a:rPr lang="ru-RU" dirty="0" smtClean="0">
                <a:solidFill>
                  <a:srgbClr val="002060"/>
                </a:solidFill>
              </a:rPr>
              <a:t>отборе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63600" y="3661709"/>
            <a:ext cx="8661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Адаптация после трудоустройства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Вводный курс </a:t>
            </a:r>
            <a:r>
              <a:rPr lang="en-US" dirty="0">
                <a:solidFill>
                  <a:srgbClr val="002060"/>
                </a:solidFill>
              </a:rPr>
              <a:t>Induction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249166" y="4509120"/>
            <a:ext cx="8482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Адаптация на рабочем месте, </a:t>
            </a:r>
            <a:r>
              <a:rPr lang="ru-RU" dirty="0" smtClean="0">
                <a:solidFill>
                  <a:srgbClr val="002060"/>
                </a:solidFill>
              </a:rPr>
              <a:t>наставничество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3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32142" y="152400"/>
            <a:ext cx="7148169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425968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i="1" dirty="0" smtClean="0">
                <a:solidFill>
                  <a:schemeClr val="accent4"/>
                </a:solidFill>
                <a:latin typeface="+mj-lt"/>
              </a:rPr>
              <a:t>Профориентация</a:t>
            </a:r>
            <a:endParaRPr lang="ru-RU" i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6096" y="1151433"/>
            <a:ext cx="351304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Работа с детьми дошкольного возраста, дети сотрудников  (</a:t>
            </a:r>
            <a:r>
              <a:rPr lang="en-US" dirty="0">
                <a:solidFill>
                  <a:srgbClr val="002060"/>
                </a:solidFill>
              </a:rPr>
              <a:t>kid space </a:t>
            </a:r>
            <a:r>
              <a:rPr lang="ru-RU" dirty="0">
                <a:solidFill>
                  <a:srgbClr val="002060"/>
                </a:solidFill>
              </a:rPr>
              <a:t>– игровая форма профессии – создание площадки в </a:t>
            </a:r>
            <a:r>
              <a:rPr lang="ru-RU" dirty="0" err="1">
                <a:solidFill>
                  <a:srgbClr val="002060"/>
                </a:solidFill>
              </a:rPr>
              <a:t>Закамье</a:t>
            </a:r>
            <a:r>
              <a:rPr lang="ru-RU" dirty="0">
                <a:solidFill>
                  <a:srgbClr val="002060"/>
                </a:solidFill>
              </a:rPr>
              <a:t>,  выезды в детские сады с играми, день открытых дверей, день детей)</a:t>
            </a:r>
          </a:p>
        </p:txBody>
      </p:sp>
      <p:pic>
        <p:nvPicPr>
          <p:cNvPr id="13" name="Picture 2" descr="C:\Users\AKUMYZOV\Desktop\соц.отдел\день ьзащиты детей\DSC_0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5" y="826647"/>
            <a:ext cx="434128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KUMYZOV\Desktop\Ане\Чел\DSC_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4229101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34987" y="3928051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Работа с учащимися средних общеобразовательных учреждений (совмещение уроков труда с предприятиями)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8" y="3420914"/>
            <a:ext cx="4152900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8" y="858659"/>
            <a:ext cx="41529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AKUMYZOV\Desktop\Ане\Чел\DSC_0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87" y="858659"/>
            <a:ext cx="3869461" cy="257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4" y="548680"/>
            <a:ext cx="5849587" cy="3323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Адаптация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подборе</a:t>
            </a:r>
            <a:endParaRPr lang="ru-RU" sz="1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72008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</a:rPr>
              <a:t>Рекламные акции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7504" y="116632"/>
            <a:ext cx="7148169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425968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2200" i="1" dirty="0" smtClean="0">
                <a:solidFill>
                  <a:srgbClr val="002060"/>
                </a:solidFill>
              </a:rPr>
              <a:t>Система адаптации персонала </a:t>
            </a:r>
            <a:endParaRPr lang="ru-RU" sz="2200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556792"/>
            <a:ext cx="856895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Анкета </a:t>
            </a:r>
            <a:r>
              <a:rPr lang="ru-RU" dirty="0" smtClean="0">
                <a:solidFill>
                  <a:srgbClr val="002060"/>
                </a:solidFill>
              </a:rPr>
              <a:t>кандидата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025164"/>
            <a:ext cx="842493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Собеседование (телефонное, с отделом подбора, с руководителями подразделений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172" y="2897198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Manual </a:t>
            </a:r>
            <a:r>
              <a:rPr lang="en-US" dirty="0" smtClean="0">
                <a:solidFill>
                  <a:srgbClr val="002060"/>
                </a:solidFill>
              </a:rPr>
              <a:t>Tests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484" y="3556670"/>
            <a:ext cx="815496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Экскурсия на рабочее место (по желанию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484" y="4094328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Памятка-инструкция для </a:t>
            </a:r>
            <a:r>
              <a:rPr lang="ru-RU" dirty="0" smtClean="0">
                <a:solidFill>
                  <a:srgbClr val="002060"/>
                </a:solidFill>
              </a:rPr>
              <a:t>кандидатов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934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Сотрудничество с «Медициной будущего» </a:t>
            </a:r>
          </a:p>
        </p:txBody>
      </p:sp>
    </p:spTree>
    <p:extLst>
      <p:ext uri="{BB962C8B-B14F-4D97-AF65-F5344CB8AC3E}">
        <p14:creationId xmlns:p14="http://schemas.microsoft.com/office/powerpoint/2010/main" val="356126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800" y="1243374"/>
            <a:ext cx="3124200" cy="7898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FF3300"/>
                </a:solidFill>
              </a:rPr>
              <a:t>1 день обучения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Induction 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8509" y="2758282"/>
            <a:ext cx="312419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2 день обучения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Induction Training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4581128"/>
            <a:ext cx="312419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3 день обучения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Обучение на рабочем месте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Picture 3" descr="C:\Users\rakhunov\Desktop\bdv78cFFo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6649" y="2758282"/>
            <a:ext cx="1239154" cy="12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>
            <a:off x="6164925" y="2132856"/>
            <a:ext cx="484632" cy="4572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178292" y="3851515"/>
            <a:ext cx="484632" cy="548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164925" y="5661248"/>
            <a:ext cx="484217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8" y="1638300"/>
            <a:ext cx="263688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9512" y="620688"/>
            <a:ext cx="341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b="1" dirty="0">
                <a:solidFill>
                  <a:srgbClr val="002060"/>
                </a:solidFill>
              </a:rPr>
              <a:t>Обучение на рабочем </a:t>
            </a:r>
            <a:r>
              <a:rPr lang="ru-RU" b="1" dirty="0" smtClean="0">
                <a:solidFill>
                  <a:srgbClr val="002060"/>
                </a:solidFill>
              </a:rPr>
              <a:t>месте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32142" y="152400"/>
            <a:ext cx="7148169" cy="32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25968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25968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2200" b="1" i="1" smtClean="0">
                <a:solidFill>
                  <a:srgbClr val="002060"/>
                </a:solidFill>
              </a:rPr>
              <a:t>Система адаптации персонала 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32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One Ford Model - Low 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 b="4353"/>
          <a:stretch>
            <a:fillRect/>
          </a:stretch>
        </p:blipFill>
        <p:spPr bwMode="auto">
          <a:xfrm>
            <a:off x="2915816" y="2276872"/>
            <a:ext cx="3024336" cy="2232247"/>
          </a:xfrm>
          <a:prstGeom prst="rect">
            <a:avLst/>
          </a:prstGeom>
          <a:solidFill>
            <a:srgbClr val="0033CC"/>
          </a:solidFill>
          <a:ln>
            <a:noFill/>
          </a:ln>
          <a:extLst/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292" y="303002"/>
            <a:ext cx="7560840" cy="342900"/>
          </a:xfrm>
        </p:spPr>
        <p:txBody>
          <a:bodyPr/>
          <a:lstStyle/>
          <a:p>
            <a:r>
              <a:rPr lang="ru-RU" sz="2000" dirty="0" smtClean="0"/>
              <a:t>Система внутрифирменного обучения\развития </a:t>
            </a:r>
            <a:endParaRPr lang="ru-RU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836712"/>
            <a:ext cx="9190292" cy="5472608"/>
            <a:chOff x="-515386" y="208024"/>
            <a:chExt cx="6742832" cy="5490916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1974652918"/>
                </p:ext>
              </p:extLst>
            </p:nvPr>
          </p:nvGraphicFramePr>
          <p:xfrm>
            <a:off x="-515386" y="208024"/>
            <a:ext cx="6742832" cy="54909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Picture 4" descr="http://www.examiner.com/images/blog/replicate/EXID15044/images/safety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678" y="1235944"/>
              <a:ext cx="672855" cy="7485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https://fbcdn-sphotos-d-a.akamaihd.net/hphotos-ak-ash3/843128_495806450462390_1191608404_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93" y="3646141"/>
              <a:ext cx="843115" cy="5965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grpSp>
          <p:nvGrpSpPr>
            <p:cNvPr id="15" name="Group 14"/>
            <p:cNvGrpSpPr/>
            <p:nvPr/>
          </p:nvGrpSpPr>
          <p:grpSpPr>
            <a:xfrm>
              <a:off x="292792" y="1314731"/>
              <a:ext cx="822677" cy="669733"/>
              <a:chOff x="2456359" y="-620039"/>
              <a:chExt cx="2057620" cy="166354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456359" y="-620039"/>
                <a:ext cx="1922723" cy="13414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TextBox 16"/>
              <p:cNvSpPr txBox="1"/>
              <p:nvPr/>
            </p:nvSpPr>
            <p:spPr>
              <a:xfrm>
                <a:off x="2591257" y="-297935"/>
                <a:ext cx="1922722" cy="13414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5245" tIns="55245" rIns="55245" bIns="55245" numCol="1" spcCol="1270" anchor="ctr" anchorCtr="0">
                <a:noAutofit/>
              </a:bodyPr>
              <a:lstStyle/>
              <a:p>
                <a:pPr algn="ctr" defTabSz="19335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35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64" y="3909751"/>
              <a:ext cx="619718" cy="5769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9805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162427" cy="576064"/>
          </a:xfrm>
        </p:spPr>
        <p:txBody>
          <a:bodyPr/>
          <a:lstStyle/>
          <a:p>
            <a:r>
              <a:rPr lang="ru-RU" dirty="0" smtClean="0"/>
              <a:t>Комитеты развития персонала</a:t>
            </a:r>
            <a:endParaRPr lang="ru-RU" dirty="0"/>
          </a:p>
        </p:txBody>
      </p:sp>
      <p:pic>
        <p:nvPicPr>
          <p:cNvPr id="4" name="Picture 3" descr="https://www.fldcontent.ford.com/content/sabacr11173263701726126/scos/module_2/_assets/images/02_01_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950674"/>
            <a:ext cx="5866282" cy="363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4901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253858" y="345313"/>
            <a:ext cx="6902735" cy="691753"/>
          </a:xfrm>
          <a:noFill/>
        </p:spPr>
        <p:txBody>
          <a:bodyPr/>
          <a:lstStyle/>
          <a:p>
            <a:pPr eaLnBrk="1" hangingPunct="1"/>
            <a:r>
              <a:rPr lang="ru-RU" altLang="ru-RU" sz="2000" dirty="0"/>
              <a:t>Постоянное взаимодействие с </a:t>
            </a:r>
            <a:r>
              <a:rPr lang="ru-RU" altLang="ru-RU" sz="2000" dirty="0" smtClean="0"/>
              <a:t>руководителями </a:t>
            </a:r>
            <a:endParaRPr lang="en-GB" altLang="ru-RU" sz="2000" dirty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657350" y="5543550"/>
            <a:ext cx="142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486150" y="5543550"/>
            <a:ext cx="2171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5143500" y="4256888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V="1">
            <a:off x="4000500" y="4199738"/>
            <a:ext cx="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24" name="Freeform 10"/>
          <p:cNvSpPr>
            <a:spLocks/>
          </p:cNvSpPr>
          <p:nvPr/>
        </p:nvSpPr>
        <p:spPr bwMode="auto">
          <a:xfrm>
            <a:off x="3486151" y="1728789"/>
            <a:ext cx="2697956" cy="2491979"/>
          </a:xfrm>
          <a:custGeom>
            <a:avLst/>
            <a:gdLst>
              <a:gd name="T0" fmla="*/ 2147483647 w 2266"/>
              <a:gd name="T1" fmla="*/ 1025704542 h 2093"/>
              <a:gd name="T2" fmla="*/ 2147483647 w 2266"/>
              <a:gd name="T3" fmla="*/ 1247478325 h 2093"/>
              <a:gd name="T4" fmla="*/ 2147483647 w 2266"/>
              <a:gd name="T5" fmla="*/ 1529735868 h 2093"/>
              <a:gd name="T6" fmla="*/ 2147483647 w 2266"/>
              <a:gd name="T7" fmla="*/ 1892638422 h 2093"/>
              <a:gd name="T8" fmla="*/ 2147483647 w 2266"/>
              <a:gd name="T9" fmla="*/ 2147483647 h 2093"/>
              <a:gd name="T10" fmla="*/ 2147483647 w 2266"/>
              <a:gd name="T11" fmla="*/ 2147483647 h 2093"/>
              <a:gd name="T12" fmla="*/ 2147483647 w 2266"/>
              <a:gd name="T13" fmla="*/ 2147483647 h 2093"/>
              <a:gd name="T14" fmla="*/ 2147483647 w 2266"/>
              <a:gd name="T15" fmla="*/ 2147483647 h 2093"/>
              <a:gd name="T16" fmla="*/ 2147483647 w 2266"/>
              <a:gd name="T17" fmla="*/ 2147483647 h 2093"/>
              <a:gd name="T18" fmla="*/ 2147483647 w 2266"/>
              <a:gd name="T19" fmla="*/ 2147483647 h 2093"/>
              <a:gd name="T20" fmla="*/ 2147483647 w 2266"/>
              <a:gd name="T21" fmla="*/ 2147483647 h 2093"/>
              <a:gd name="T22" fmla="*/ 2147483647 w 2266"/>
              <a:gd name="T23" fmla="*/ 2147483647 h 2093"/>
              <a:gd name="T24" fmla="*/ 2147483647 w 2266"/>
              <a:gd name="T25" fmla="*/ 2147483647 h 2093"/>
              <a:gd name="T26" fmla="*/ 2079129700 w 2266"/>
              <a:gd name="T27" fmla="*/ 2147483647 h 2093"/>
              <a:gd name="T28" fmla="*/ 1774190000 w 2266"/>
              <a:gd name="T29" fmla="*/ 2147483647 h 2093"/>
              <a:gd name="T30" fmla="*/ 1502013125 w 2266"/>
              <a:gd name="T31" fmla="*/ 2147483647 h 2093"/>
              <a:gd name="T32" fmla="*/ 1287800638 w 2266"/>
              <a:gd name="T33" fmla="*/ 2147483647 h 2093"/>
              <a:gd name="T34" fmla="*/ 1184473438 w 2266"/>
              <a:gd name="T35" fmla="*/ 2147483647 h 2093"/>
              <a:gd name="T36" fmla="*/ 1217236263 w 2266"/>
              <a:gd name="T37" fmla="*/ 2147483647 h 2093"/>
              <a:gd name="T38" fmla="*/ 1386085938 w 2266"/>
              <a:gd name="T39" fmla="*/ 1751509651 h 2093"/>
              <a:gd name="T40" fmla="*/ 1764109375 w 2266"/>
              <a:gd name="T41" fmla="*/ 1297881458 h 2093"/>
              <a:gd name="T42" fmla="*/ 612398763 w 2266"/>
              <a:gd name="T43" fmla="*/ 73085336 h 2093"/>
              <a:gd name="T44" fmla="*/ 657761575 w 2266"/>
              <a:gd name="T45" fmla="*/ 806450121 h 2093"/>
              <a:gd name="T46" fmla="*/ 340221888 w 2266"/>
              <a:gd name="T47" fmla="*/ 1267639578 h 2093"/>
              <a:gd name="T48" fmla="*/ 120967500 w 2266"/>
              <a:gd name="T49" fmla="*/ 1761590278 h 2093"/>
              <a:gd name="T50" fmla="*/ 15120938 w 2266"/>
              <a:gd name="T51" fmla="*/ 2147483647 h 2093"/>
              <a:gd name="T52" fmla="*/ 15120938 w 2266"/>
              <a:gd name="T53" fmla="*/ 2147483647 h 2093"/>
              <a:gd name="T54" fmla="*/ 93246575 w 2266"/>
              <a:gd name="T55" fmla="*/ 2147483647 h 2093"/>
              <a:gd name="T56" fmla="*/ 254536575 w 2266"/>
              <a:gd name="T57" fmla="*/ 2147483647 h 2093"/>
              <a:gd name="T58" fmla="*/ 511592513 w 2266"/>
              <a:gd name="T59" fmla="*/ 2147483647 h 2093"/>
              <a:gd name="T60" fmla="*/ 859374075 w 2266"/>
              <a:gd name="T61" fmla="*/ 2147483647 h 2093"/>
              <a:gd name="T62" fmla="*/ 1305440938 w 2266"/>
              <a:gd name="T63" fmla="*/ 2147483647 h 2093"/>
              <a:gd name="T64" fmla="*/ 1789310938 w 2266"/>
              <a:gd name="T65" fmla="*/ 2147483647 h 2093"/>
              <a:gd name="T66" fmla="*/ 2147483647 w 2266"/>
              <a:gd name="T67" fmla="*/ 2147483647 h 2093"/>
              <a:gd name="T68" fmla="*/ 2147483647 w 2266"/>
              <a:gd name="T69" fmla="*/ 2147483647 h 2093"/>
              <a:gd name="T70" fmla="*/ 2147483647 w 2266"/>
              <a:gd name="T71" fmla="*/ 2147483647 h 2093"/>
              <a:gd name="T72" fmla="*/ 2147483647 w 2266"/>
              <a:gd name="T73" fmla="*/ 2147483647 h 2093"/>
              <a:gd name="T74" fmla="*/ 2147483647 w 2266"/>
              <a:gd name="T75" fmla="*/ 2147483647 h 2093"/>
              <a:gd name="T76" fmla="*/ 2147483647 w 2266"/>
              <a:gd name="T77" fmla="*/ 2147483647 h 2093"/>
              <a:gd name="T78" fmla="*/ 2147483647 w 2266"/>
              <a:gd name="T79" fmla="*/ 2147483647 h 2093"/>
              <a:gd name="T80" fmla="*/ 2147483647 w 2266"/>
              <a:gd name="T81" fmla="*/ 2147483647 h 2093"/>
              <a:gd name="T82" fmla="*/ 2147483647 w 2266"/>
              <a:gd name="T83" fmla="*/ 2147483647 h 2093"/>
              <a:gd name="T84" fmla="*/ 2147483647 w 2266"/>
              <a:gd name="T85" fmla="*/ 2147483647 h 2093"/>
              <a:gd name="T86" fmla="*/ 2147483647 w 2266"/>
              <a:gd name="T87" fmla="*/ 2147483647 h 2093"/>
              <a:gd name="T88" fmla="*/ 2147483647 w 2266"/>
              <a:gd name="T89" fmla="*/ 2147483647 h 2093"/>
              <a:gd name="T90" fmla="*/ 2147483647 w 2266"/>
              <a:gd name="T91" fmla="*/ 2134573459 h 2093"/>
              <a:gd name="T92" fmla="*/ 2147483647 w 2266"/>
              <a:gd name="T93" fmla="*/ 1680945265 h 2093"/>
              <a:gd name="T94" fmla="*/ 2147483647 w 2266"/>
              <a:gd name="T95" fmla="*/ 1204634869 h 2093"/>
              <a:gd name="T96" fmla="*/ 2147483647 w 2266"/>
              <a:gd name="T97" fmla="*/ 849293578 h 2093"/>
              <a:gd name="T98" fmla="*/ 2147483647 w 2266"/>
              <a:gd name="T99" fmla="*/ 534273205 h 2093"/>
              <a:gd name="T100" fmla="*/ 2147483647 w 2266"/>
              <a:gd name="T101" fmla="*/ 244455987 h 2093"/>
              <a:gd name="T102" fmla="*/ 2147483647 w 2266"/>
              <a:gd name="T103" fmla="*/ 0 h 20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266" h="2093">
                <a:moveTo>
                  <a:pt x="1520" y="0"/>
                </a:moveTo>
                <a:lnTo>
                  <a:pt x="1306" y="395"/>
                </a:lnTo>
                <a:lnTo>
                  <a:pt x="1352" y="407"/>
                </a:lnTo>
                <a:lnTo>
                  <a:pt x="1406" y="430"/>
                </a:lnTo>
                <a:lnTo>
                  <a:pt x="1463" y="459"/>
                </a:lnTo>
                <a:lnTo>
                  <a:pt x="1517" y="495"/>
                </a:lnTo>
                <a:lnTo>
                  <a:pt x="1558" y="526"/>
                </a:lnTo>
                <a:lnTo>
                  <a:pt x="1600" y="565"/>
                </a:lnTo>
                <a:lnTo>
                  <a:pt x="1636" y="607"/>
                </a:lnTo>
                <a:lnTo>
                  <a:pt x="1672" y="654"/>
                </a:lnTo>
                <a:lnTo>
                  <a:pt x="1704" y="705"/>
                </a:lnTo>
                <a:lnTo>
                  <a:pt x="1729" y="751"/>
                </a:lnTo>
                <a:lnTo>
                  <a:pt x="1746" y="799"/>
                </a:lnTo>
                <a:lnTo>
                  <a:pt x="1761" y="851"/>
                </a:lnTo>
                <a:lnTo>
                  <a:pt x="1771" y="900"/>
                </a:lnTo>
                <a:lnTo>
                  <a:pt x="1777" y="946"/>
                </a:lnTo>
                <a:lnTo>
                  <a:pt x="1781" y="986"/>
                </a:lnTo>
                <a:lnTo>
                  <a:pt x="1777" y="1033"/>
                </a:lnTo>
                <a:lnTo>
                  <a:pt x="1774" y="1068"/>
                </a:lnTo>
                <a:lnTo>
                  <a:pt x="1764" y="1122"/>
                </a:lnTo>
                <a:lnTo>
                  <a:pt x="1753" y="1165"/>
                </a:lnTo>
                <a:lnTo>
                  <a:pt x="1735" y="1213"/>
                </a:lnTo>
                <a:lnTo>
                  <a:pt x="1714" y="1262"/>
                </a:lnTo>
                <a:lnTo>
                  <a:pt x="1688" y="1307"/>
                </a:lnTo>
                <a:lnTo>
                  <a:pt x="1655" y="1355"/>
                </a:lnTo>
                <a:lnTo>
                  <a:pt x="1621" y="1401"/>
                </a:lnTo>
                <a:lnTo>
                  <a:pt x="1574" y="1450"/>
                </a:lnTo>
                <a:lnTo>
                  <a:pt x="1533" y="1480"/>
                </a:lnTo>
                <a:lnTo>
                  <a:pt x="1491" y="1511"/>
                </a:lnTo>
                <a:lnTo>
                  <a:pt x="1440" y="1539"/>
                </a:lnTo>
                <a:lnTo>
                  <a:pt x="1393" y="1562"/>
                </a:lnTo>
                <a:lnTo>
                  <a:pt x="1341" y="1583"/>
                </a:lnTo>
                <a:lnTo>
                  <a:pt x="1290" y="1596"/>
                </a:lnTo>
                <a:lnTo>
                  <a:pt x="1239" y="1606"/>
                </a:lnTo>
                <a:lnTo>
                  <a:pt x="1178" y="1616"/>
                </a:lnTo>
                <a:lnTo>
                  <a:pt x="1126" y="1618"/>
                </a:lnTo>
                <a:lnTo>
                  <a:pt x="1067" y="1616"/>
                </a:lnTo>
                <a:lnTo>
                  <a:pt x="1012" y="1610"/>
                </a:lnTo>
                <a:lnTo>
                  <a:pt x="965" y="1601"/>
                </a:lnTo>
                <a:lnTo>
                  <a:pt x="919" y="1587"/>
                </a:lnTo>
                <a:lnTo>
                  <a:pt x="868" y="1569"/>
                </a:lnTo>
                <a:lnTo>
                  <a:pt x="825" y="1549"/>
                </a:lnTo>
                <a:lnTo>
                  <a:pt x="784" y="1526"/>
                </a:lnTo>
                <a:lnTo>
                  <a:pt x="746" y="1504"/>
                </a:lnTo>
                <a:lnTo>
                  <a:pt x="704" y="1474"/>
                </a:lnTo>
                <a:lnTo>
                  <a:pt x="665" y="1439"/>
                </a:lnTo>
                <a:lnTo>
                  <a:pt x="630" y="1404"/>
                </a:lnTo>
                <a:lnTo>
                  <a:pt x="596" y="1362"/>
                </a:lnTo>
                <a:lnTo>
                  <a:pt x="563" y="1317"/>
                </a:lnTo>
                <a:lnTo>
                  <a:pt x="537" y="1270"/>
                </a:lnTo>
                <a:lnTo>
                  <a:pt x="511" y="1215"/>
                </a:lnTo>
                <a:lnTo>
                  <a:pt x="492" y="1161"/>
                </a:lnTo>
                <a:lnTo>
                  <a:pt x="480" y="1111"/>
                </a:lnTo>
                <a:lnTo>
                  <a:pt x="470" y="1046"/>
                </a:lnTo>
                <a:lnTo>
                  <a:pt x="470" y="981"/>
                </a:lnTo>
                <a:lnTo>
                  <a:pt x="476" y="923"/>
                </a:lnTo>
                <a:lnTo>
                  <a:pt x="483" y="868"/>
                </a:lnTo>
                <a:lnTo>
                  <a:pt x="499" y="812"/>
                </a:lnTo>
                <a:lnTo>
                  <a:pt x="522" y="751"/>
                </a:lnTo>
                <a:lnTo>
                  <a:pt x="550" y="695"/>
                </a:lnTo>
                <a:lnTo>
                  <a:pt x="595" y="632"/>
                </a:lnTo>
                <a:lnTo>
                  <a:pt x="643" y="570"/>
                </a:lnTo>
                <a:lnTo>
                  <a:pt x="700" y="515"/>
                </a:lnTo>
                <a:lnTo>
                  <a:pt x="855" y="681"/>
                </a:lnTo>
                <a:lnTo>
                  <a:pt x="890" y="22"/>
                </a:lnTo>
                <a:lnTo>
                  <a:pt x="243" y="29"/>
                </a:lnTo>
                <a:lnTo>
                  <a:pt x="391" y="190"/>
                </a:lnTo>
                <a:lnTo>
                  <a:pt x="324" y="256"/>
                </a:lnTo>
                <a:lnTo>
                  <a:pt x="261" y="320"/>
                </a:lnTo>
                <a:lnTo>
                  <a:pt x="208" y="386"/>
                </a:lnTo>
                <a:lnTo>
                  <a:pt x="166" y="446"/>
                </a:lnTo>
                <a:lnTo>
                  <a:pt x="135" y="503"/>
                </a:lnTo>
                <a:lnTo>
                  <a:pt x="104" y="557"/>
                </a:lnTo>
                <a:lnTo>
                  <a:pt x="72" y="632"/>
                </a:lnTo>
                <a:lnTo>
                  <a:pt x="48" y="699"/>
                </a:lnTo>
                <a:lnTo>
                  <a:pt x="31" y="762"/>
                </a:lnTo>
                <a:lnTo>
                  <a:pt x="16" y="823"/>
                </a:lnTo>
                <a:lnTo>
                  <a:pt x="6" y="892"/>
                </a:lnTo>
                <a:lnTo>
                  <a:pt x="0" y="979"/>
                </a:lnTo>
                <a:lnTo>
                  <a:pt x="2" y="1067"/>
                </a:lnTo>
                <a:lnTo>
                  <a:pt x="6" y="1132"/>
                </a:lnTo>
                <a:lnTo>
                  <a:pt x="12" y="1192"/>
                </a:lnTo>
                <a:lnTo>
                  <a:pt x="24" y="1246"/>
                </a:lnTo>
                <a:lnTo>
                  <a:pt x="37" y="1296"/>
                </a:lnTo>
                <a:lnTo>
                  <a:pt x="57" y="1356"/>
                </a:lnTo>
                <a:lnTo>
                  <a:pt x="78" y="1411"/>
                </a:lnTo>
                <a:lnTo>
                  <a:pt x="101" y="1465"/>
                </a:lnTo>
                <a:lnTo>
                  <a:pt x="129" y="1516"/>
                </a:lnTo>
                <a:lnTo>
                  <a:pt x="162" y="1574"/>
                </a:lnTo>
                <a:lnTo>
                  <a:pt x="203" y="1632"/>
                </a:lnTo>
                <a:lnTo>
                  <a:pt x="251" y="1693"/>
                </a:lnTo>
                <a:lnTo>
                  <a:pt x="297" y="1744"/>
                </a:lnTo>
                <a:lnTo>
                  <a:pt x="341" y="1787"/>
                </a:lnTo>
                <a:lnTo>
                  <a:pt x="394" y="1831"/>
                </a:lnTo>
                <a:lnTo>
                  <a:pt x="453" y="1876"/>
                </a:lnTo>
                <a:lnTo>
                  <a:pt x="518" y="1919"/>
                </a:lnTo>
                <a:lnTo>
                  <a:pt x="582" y="1955"/>
                </a:lnTo>
                <a:lnTo>
                  <a:pt x="646" y="1988"/>
                </a:lnTo>
                <a:lnTo>
                  <a:pt x="710" y="2012"/>
                </a:lnTo>
                <a:lnTo>
                  <a:pt x="777" y="2036"/>
                </a:lnTo>
                <a:lnTo>
                  <a:pt x="848" y="2057"/>
                </a:lnTo>
                <a:lnTo>
                  <a:pt x="906" y="2069"/>
                </a:lnTo>
                <a:lnTo>
                  <a:pt x="964" y="2079"/>
                </a:lnTo>
                <a:lnTo>
                  <a:pt x="1025" y="2085"/>
                </a:lnTo>
                <a:lnTo>
                  <a:pt x="1091" y="2088"/>
                </a:lnTo>
                <a:lnTo>
                  <a:pt x="1134" y="2092"/>
                </a:lnTo>
                <a:lnTo>
                  <a:pt x="1188" y="2088"/>
                </a:lnTo>
                <a:lnTo>
                  <a:pt x="1245" y="2085"/>
                </a:lnTo>
                <a:lnTo>
                  <a:pt x="1306" y="2076"/>
                </a:lnTo>
                <a:lnTo>
                  <a:pt x="1376" y="2063"/>
                </a:lnTo>
                <a:lnTo>
                  <a:pt x="1450" y="2044"/>
                </a:lnTo>
                <a:lnTo>
                  <a:pt x="1508" y="2026"/>
                </a:lnTo>
                <a:lnTo>
                  <a:pt x="1565" y="2005"/>
                </a:lnTo>
                <a:lnTo>
                  <a:pt x="1624" y="1980"/>
                </a:lnTo>
                <a:lnTo>
                  <a:pt x="1691" y="1947"/>
                </a:lnTo>
                <a:lnTo>
                  <a:pt x="1749" y="1912"/>
                </a:lnTo>
                <a:lnTo>
                  <a:pt x="1790" y="1884"/>
                </a:lnTo>
                <a:lnTo>
                  <a:pt x="1848" y="1842"/>
                </a:lnTo>
                <a:lnTo>
                  <a:pt x="1903" y="1801"/>
                </a:lnTo>
                <a:lnTo>
                  <a:pt x="1948" y="1758"/>
                </a:lnTo>
                <a:lnTo>
                  <a:pt x="1989" y="1713"/>
                </a:lnTo>
                <a:lnTo>
                  <a:pt x="2030" y="1663"/>
                </a:lnTo>
                <a:lnTo>
                  <a:pt x="2063" y="1619"/>
                </a:lnTo>
                <a:lnTo>
                  <a:pt x="2099" y="1565"/>
                </a:lnTo>
                <a:lnTo>
                  <a:pt x="2126" y="1522"/>
                </a:lnTo>
                <a:lnTo>
                  <a:pt x="2154" y="1472"/>
                </a:lnTo>
                <a:lnTo>
                  <a:pt x="2181" y="1411"/>
                </a:lnTo>
                <a:lnTo>
                  <a:pt x="2200" y="1364"/>
                </a:lnTo>
                <a:lnTo>
                  <a:pt x="2218" y="1309"/>
                </a:lnTo>
                <a:lnTo>
                  <a:pt x="2235" y="1243"/>
                </a:lnTo>
                <a:lnTo>
                  <a:pt x="2247" y="1190"/>
                </a:lnTo>
                <a:lnTo>
                  <a:pt x="2255" y="1149"/>
                </a:lnTo>
                <a:lnTo>
                  <a:pt x="2258" y="1104"/>
                </a:lnTo>
                <a:lnTo>
                  <a:pt x="2261" y="1062"/>
                </a:lnTo>
                <a:lnTo>
                  <a:pt x="2265" y="1011"/>
                </a:lnTo>
                <a:lnTo>
                  <a:pt x="2261" y="960"/>
                </a:lnTo>
                <a:lnTo>
                  <a:pt x="2255" y="907"/>
                </a:lnTo>
                <a:lnTo>
                  <a:pt x="2248" y="847"/>
                </a:lnTo>
                <a:lnTo>
                  <a:pt x="2235" y="783"/>
                </a:lnTo>
                <a:lnTo>
                  <a:pt x="2223" y="729"/>
                </a:lnTo>
                <a:lnTo>
                  <a:pt x="2203" y="667"/>
                </a:lnTo>
                <a:lnTo>
                  <a:pt x="2179" y="608"/>
                </a:lnTo>
                <a:lnTo>
                  <a:pt x="2146" y="537"/>
                </a:lnTo>
                <a:lnTo>
                  <a:pt x="2112" y="478"/>
                </a:lnTo>
                <a:lnTo>
                  <a:pt x="2082" y="426"/>
                </a:lnTo>
                <a:lnTo>
                  <a:pt x="2048" y="379"/>
                </a:lnTo>
                <a:lnTo>
                  <a:pt x="2015" y="337"/>
                </a:lnTo>
                <a:lnTo>
                  <a:pt x="1973" y="288"/>
                </a:lnTo>
                <a:lnTo>
                  <a:pt x="1931" y="248"/>
                </a:lnTo>
                <a:lnTo>
                  <a:pt x="1893" y="212"/>
                </a:lnTo>
                <a:lnTo>
                  <a:pt x="1844" y="173"/>
                </a:lnTo>
                <a:lnTo>
                  <a:pt x="1789" y="135"/>
                </a:lnTo>
                <a:lnTo>
                  <a:pt x="1732" y="97"/>
                </a:lnTo>
                <a:lnTo>
                  <a:pt x="1667" y="61"/>
                </a:lnTo>
                <a:lnTo>
                  <a:pt x="1597" y="29"/>
                </a:lnTo>
                <a:lnTo>
                  <a:pt x="1520" y="0"/>
                </a:lnTo>
              </a:path>
            </a:pathLst>
          </a:custGeom>
          <a:gradFill rotWithShape="0">
            <a:gsLst>
              <a:gs pos="0">
                <a:srgbClr val="FF9429"/>
              </a:gs>
              <a:gs pos="50000">
                <a:srgbClr val="FFE2C5"/>
              </a:gs>
              <a:gs pos="100000">
                <a:srgbClr val="FFBC7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25" name="Oval 11"/>
          <p:cNvSpPr>
            <a:spLocks noChangeArrowheads="1"/>
          </p:cNvSpPr>
          <p:nvPr/>
        </p:nvSpPr>
        <p:spPr bwMode="auto">
          <a:xfrm>
            <a:off x="3639720" y="3231441"/>
            <a:ext cx="929879" cy="959644"/>
          </a:xfrm>
          <a:prstGeom prst="ellipse">
            <a:avLst/>
          </a:prstGeom>
          <a:solidFill>
            <a:srgbClr val="FF9966"/>
          </a:solidFill>
          <a:ln w="12700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9226" name="Oval 12"/>
          <p:cNvSpPr>
            <a:spLocks noChangeArrowheads="1"/>
          </p:cNvSpPr>
          <p:nvPr/>
        </p:nvSpPr>
        <p:spPr bwMode="auto">
          <a:xfrm>
            <a:off x="4917648" y="3292860"/>
            <a:ext cx="929878" cy="958453"/>
          </a:xfrm>
          <a:prstGeom prst="ellipse">
            <a:avLst/>
          </a:prstGeom>
          <a:solidFill>
            <a:srgbClr val="FF9966"/>
          </a:solidFill>
          <a:ln w="12700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9227" name="Oval 13"/>
          <p:cNvSpPr>
            <a:spLocks noChangeArrowheads="1"/>
          </p:cNvSpPr>
          <p:nvPr/>
        </p:nvSpPr>
        <p:spPr bwMode="auto">
          <a:xfrm>
            <a:off x="5437215" y="2296122"/>
            <a:ext cx="931069" cy="959644"/>
          </a:xfrm>
          <a:prstGeom prst="ellipse">
            <a:avLst/>
          </a:prstGeom>
          <a:solidFill>
            <a:srgbClr val="FF9966"/>
          </a:solidFill>
          <a:ln w="12700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9228" name="Oval 14"/>
          <p:cNvSpPr>
            <a:spLocks noChangeArrowheads="1"/>
          </p:cNvSpPr>
          <p:nvPr/>
        </p:nvSpPr>
        <p:spPr bwMode="auto">
          <a:xfrm>
            <a:off x="3325496" y="2091419"/>
            <a:ext cx="931069" cy="959644"/>
          </a:xfrm>
          <a:prstGeom prst="ellipse">
            <a:avLst/>
          </a:prstGeom>
          <a:solidFill>
            <a:srgbClr val="FF9966"/>
          </a:solidFill>
          <a:ln w="12700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350">
              <a:solidFill>
                <a:srgbClr val="000000"/>
              </a:solidFill>
            </a:endParaRPr>
          </a:p>
        </p:txBody>
      </p:sp>
      <p:sp>
        <p:nvSpPr>
          <p:cNvPr id="9229" name="Oval 15"/>
          <p:cNvSpPr>
            <a:spLocks noChangeArrowheads="1"/>
          </p:cNvSpPr>
          <p:nvPr/>
        </p:nvSpPr>
        <p:spPr bwMode="auto">
          <a:xfrm>
            <a:off x="4405153" y="1387080"/>
            <a:ext cx="931069" cy="958453"/>
          </a:xfrm>
          <a:prstGeom prst="ellipse">
            <a:avLst/>
          </a:prstGeom>
          <a:solidFill>
            <a:srgbClr val="FF9966"/>
          </a:solidFill>
          <a:ln w="12700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>
            <a:lvl1pPr marL="182563" indent="-1825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350">
              <a:solidFill>
                <a:srgbClr val="FFCC66"/>
              </a:solidFill>
            </a:endParaRPr>
          </a:p>
        </p:txBody>
      </p: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4239655" y="1438872"/>
            <a:ext cx="1262063" cy="77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344" tIns="41672" rIns="83344" bIns="41672">
            <a:spAutoFit/>
          </a:bodyPr>
          <a:lstStyle>
            <a:lvl1pPr algn="l" defTabSz="13160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13160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13160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13160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13160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16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16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16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16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 b="1" dirty="0"/>
              <a:t>1.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/>
              <a:t>Вы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/>
              <a:t>обращаетесь к своему супервайзеру</a:t>
            </a:r>
            <a:endParaRPr lang="en-US" altLang="ru-RU" sz="900" b="1" dirty="0"/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5451672" y="2379896"/>
            <a:ext cx="976313" cy="7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 b="1" dirty="0"/>
              <a:t>2.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/>
              <a:t>Супервайзер передает информацию в </a:t>
            </a:r>
            <a:r>
              <a:rPr lang="en-US" altLang="ru-RU" sz="900" b="1" dirty="0"/>
              <a:t>PDC</a:t>
            </a:r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3292158" y="2142309"/>
            <a:ext cx="997744" cy="7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 b="1" dirty="0"/>
              <a:t>5.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/>
              <a:t>Вы начинаете работу при поддержке супервайзера</a:t>
            </a:r>
            <a:endParaRPr lang="en-US" altLang="ru-RU" sz="900" b="1" dirty="0"/>
          </a:p>
        </p:txBody>
      </p:sp>
      <p:sp>
        <p:nvSpPr>
          <p:cNvPr id="9233" name="Rectangle 19"/>
          <p:cNvSpPr>
            <a:spLocks noChangeArrowheads="1"/>
          </p:cNvSpPr>
          <p:nvPr/>
        </p:nvSpPr>
        <p:spPr bwMode="auto">
          <a:xfrm>
            <a:off x="3593286" y="3359880"/>
            <a:ext cx="976313" cy="7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 b="1" dirty="0"/>
              <a:t>4.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/>
              <a:t>Супервайзер дает обратную связь Вам</a:t>
            </a:r>
            <a:endParaRPr lang="en-US" altLang="ru-RU" sz="900" b="1" dirty="0"/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4894431" y="3359880"/>
            <a:ext cx="976313" cy="7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 b="1" dirty="0"/>
              <a:t>3.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 b="1" dirty="0"/>
              <a:t>PDC</a:t>
            </a:r>
            <a:r>
              <a:rPr lang="ru-RU" altLang="ru-RU" sz="900" b="1" dirty="0"/>
              <a:t> дает обратную связь супервайзеру</a:t>
            </a:r>
            <a:endParaRPr lang="en-US" altLang="ru-RU" sz="900" b="1" dirty="0"/>
          </a:p>
        </p:txBody>
      </p:sp>
      <p:sp>
        <p:nvSpPr>
          <p:cNvPr id="9235" name="Rectangle 21"/>
          <p:cNvSpPr>
            <a:spLocks noChangeArrowheads="1"/>
          </p:cNvSpPr>
          <p:nvPr/>
        </p:nvSpPr>
        <p:spPr bwMode="auto">
          <a:xfrm>
            <a:off x="6318331" y="1510730"/>
            <a:ext cx="2476502" cy="136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marL="87313" indent="-8731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Карьерные ожидания</a:t>
            </a:r>
            <a:endParaRPr lang="en-US" altLang="ru-RU" sz="1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Сильные стороны / возможности для улучшения</a:t>
            </a:r>
            <a:endParaRPr lang="en-US" altLang="ru-RU" sz="1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Стремление к переменам</a:t>
            </a:r>
            <a:endParaRPr lang="en-US" altLang="ru-RU" sz="1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Результаты работы сотрудника</a:t>
            </a:r>
            <a:endParaRPr lang="en-US" altLang="ru-RU" sz="1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altLang="ru-RU" sz="1200" b="1" dirty="0">
              <a:solidFill>
                <a:srgbClr val="000000"/>
              </a:solidFill>
            </a:endParaRPr>
          </a:p>
        </p:txBody>
      </p:sp>
      <p:sp>
        <p:nvSpPr>
          <p:cNvPr id="9236" name="Line 22"/>
          <p:cNvSpPr>
            <a:spLocks noChangeShapeType="1"/>
          </p:cNvSpPr>
          <p:nvPr/>
        </p:nvSpPr>
        <p:spPr bwMode="auto">
          <a:xfrm>
            <a:off x="1439864" y="3047261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37" name="Rectangle 24"/>
          <p:cNvSpPr>
            <a:spLocks noChangeArrowheads="1"/>
          </p:cNvSpPr>
          <p:nvPr/>
        </p:nvSpPr>
        <p:spPr bwMode="auto">
          <a:xfrm>
            <a:off x="1304926" y="4369223"/>
            <a:ext cx="2400300" cy="11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>
            <a:lvl1pPr marL="101600" indent="-1016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Реалистичность ожиданий</a:t>
            </a:r>
            <a:endParaRPr lang="en-US" altLang="ru-RU" sz="1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Сильные стороны / возможности</a:t>
            </a:r>
            <a:endParaRPr lang="en-US" altLang="ru-RU" sz="1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Обратная связь по поводу эффективности работы сотрудника</a:t>
            </a:r>
            <a:endParaRPr lang="en-US" altLang="ru-RU" sz="1200" b="1" dirty="0">
              <a:solidFill>
                <a:srgbClr val="000000"/>
              </a:solidFill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6158287" y="3168898"/>
            <a:ext cx="2633663" cy="11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>
            <a:lvl1pPr marL="101600" indent="-1016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Оценка возможности продвижения</a:t>
            </a:r>
            <a:endParaRPr lang="en-US" altLang="ru-RU" sz="1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Карьерные ожидания сотрудника</a:t>
            </a:r>
            <a:endParaRPr lang="en-US" altLang="ru-RU" sz="1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Сильные стороны / возможности</a:t>
            </a:r>
            <a:endParaRPr lang="en-US" altLang="ru-RU" sz="1200" b="1" dirty="0">
              <a:solidFill>
                <a:srgbClr val="000000"/>
              </a:solidFill>
            </a:endParaRPr>
          </a:p>
        </p:txBody>
      </p:sp>
      <p:sp>
        <p:nvSpPr>
          <p:cNvPr id="9239" name="Line 26"/>
          <p:cNvSpPr>
            <a:spLocks noChangeShapeType="1"/>
          </p:cNvSpPr>
          <p:nvPr/>
        </p:nvSpPr>
        <p:spPr bwMode="auto">
          <a:xfrm>
            <a:off x="4800600" y="4382339"/>
            <a:ext cx="34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40" name="Line 27"/>
          <p:cNvSpPr>
            <a:spLocks noChangeShapeType="1"/>
          </p:cNvSpPr>
          <p:nvPr/>
        </p:nvSpPr>
        <p:spPr bwMode="auto">
          <a:xfrm>
            <a:off x="4800600" y="4371188"/>
            <a:ext cx="0" cy="1085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41" name="Line 28"/>
          <p:cNvSpPr>
            <a:spLocks noChangeShapeType="1"/>
          </p:cNvSpPr>
          <p:nvPr/>
        </p:nvSpPr>
        <p:spPr bwMode="auto">
          <a:xfrm>
            <a:off x="3607394" y="4382339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42" name="Line 29"/>
          <p:cNvSpPr>
            <a:spLocks noChangeShapeType="1"/>
          </p:cNvSpPr>
          <p:nvPr/>
        </p:nvSpPr>
        <p:spPr bwMode="auto">
          <a:xfrm flipH="1">
            <a:off x="3607393" y="4382338"/>
            <a:ext cx="1" cy="10721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43" name="Rectangle 59"/>
          <p:cNvSpPr>
            <a:spLocks noChangeArrowheads="1"/>
          </p:cNvSpPr>
          <p:nvPr/>
        </p:nvSpPr>
        <p:spPr bwMode="auto">
          <a:xfrm>
            <a:off x="1453818" y="1981642"/>
            <a:ext cx="2228850" cy="99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>
            <a:lvl1pPr marL="71438" indent="-71438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Улучшение качества работы </a:t>
            </a:r>
            <a:r>
              <a:rPr lang="en-US" altLang="ru-RU" sz="1200" b="1" dirty="0">
                <a:solidFill>
                  <a:srgbClr val="000000"/>
                </a:solidFill>
              </a:rPr>
              <a:t>/ </a:t>
            </a:r>
            <a:r>
              <a:rPr lang="ru-RU" altLang="ru-RU" sz="1200" b="1" dirty="0">
                <a:solidFill>
                  <a:srgbClr val="000000"/>
                </a:solidFill>
              </a:rPr>
              <a:t>возможность продвижения</a:t>
            </a:r>
            <a:endParaRPr lang="en-US" altLang="ru-RU" sz="12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000000"/>
                </a:solidFill>
              </a:rPr>
              <a:t>Постоянная обратная связь / диалог</a:t>
            </a:r>
            <a:endParaRPr lang="en-US" altLang="ru-RU" sz="1200" b="1" dirty="0">
              <a:solidFill>
                <a:srgbClr val="000000"/>
              </a:solidFill>
            </a:endParaRPr>
          </a:p>
        </p:txBody>
      </p:sp>
      <p:sp>
        <p:nvSpPr>
          <p:cNvPr id="9244" name="Text Box 60"/>
          <p:cNvSpPr txBox="1">
            <a:spLocks noChangeArrowheads="1"/>
          </p:cNvSpPr>
          <p:nvPr/>
        </p:nvSpPr>
        <p:spPr bwMode="auto">
          <a:xfrm>
            <a:off x="4597090" y="4531671"/>
            <a:ext cx="2376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marL="182563" indent="-1825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</a:rPr>
              <a:t>   Требования на данную позицию / опыт и интерес сотрудника</a:t>
            </a: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6346902" y="3047261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07652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11076"/>
            <a:ext cx="4827566" cy="597644"/>
          </a:xfrm>
        </p:spPr>
        <p:txBody>
          <a:bodyPr/>
          <a:lstStyle/>
          <a:p>
            <a:r>
              <a:rPr lang="ru-RU" sz="2000" dirty="0" smtClean="0"/>
              <a:t>Форд Соллерс Колледж</a:t>
            </a:r>
            <a:endParaRPr lang="ru-RU" sz="2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9013" r="6842" b="10793"/>
          <a:stretch/>
        </p:blipFill>
        <p:spPr>
          <a:xfrm>
            <a:off x="6706185" y="1683488"/>
            <a:ext cx="2314526" cy="1371602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 bwMode="blackWhite">
          <a:xfrm>
            <a:off x="4558554" y="3198933"/>
            <a:ext cx="4462157" cy="244792"/>
          </a:xfrm>
          <a:prstGeom prst="roundRect">
            <a:avLst/>
          </a:prstGeom>
          <a:solidFill>
            <a:srgbClr val="0033CC"/>
          </a:solidFill>
          <a:ln w="28575" algn="ctr">
            <a:noFill/>
            <a:round/>
            <a:headEnd/>
            <a:tailEnd/>
          </a:ln>
          <a:effectLst/>
          <a:extLst/>
        </p:spPr>
        <p:txBody>
          <a:bodyPr lIns="71807" tIns="35904" rIns="71807" bIns="35904" rtlCol="0" anchor="ctr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宋体"/>
              </a:rPr>
              <a:t>Training via </a:t>
            </a:r>
            <a:r>
              <a:rPr lang="en-US" sz="900" b="1" dirty="0" err="1">
                <a:solidFill>
                  <a:schemeClr val="bg1"/>
                </a:solidFill>
                <a:ea typeface="宋体"/>
              </a:rPr>
              <a:t>Webex</a:t>
            </a:r>
            <a:r>
              <a:rPr lang="en-US" sz="900" b="1" dirty="0">
                <a:solidFill>
                  <a:schemeClr val="bg1"/>
                </a:solidFill>
                <a:ea typeface="宋体"/>
              </a:rPr>
              <a:t> between </a:t>
            </a:r>
            <a:r>
              <a:rPr lang="en-US" sz="900" b="1" dirty="0" err="1">
                <a:solidFill>
                  <a:schemeClr val="bg1"/>
                </a:solidFill>
                <a:ea typeface="宋体"/>
              </a:rPr>
              <a:t>Chelny</a:t>
            </a:r>
            <a:r>
              <a:rPr lang="en-US" sz="900" b="1" dirty="0">
                <a:solidFill>
                  <a:schemeClr val="bg1"/>
                </a:solidFill>
                <a:ea typeface="宋体"/>
              </a:rPr>
              <a:t>, </a:t>
            </a:r>
            <a:r>
              <a:rPr lang="en-US" sz="900" b="1" dirty="0" err="1">
                <a:solidFill>
                  <a:schemeClr val="bg1"/>
                </a:solidFill>
                <a:ea typeface="宋体"/>
              </a:rPr>
              <a:t>Vsevolozhsk</a:t>
            </a:r>
            <a:r>
              <a:rPr lang="en-US" sz="900" b="1" dirty="0">
                <a:solidFill>
                  <a:schemeClr val="bg1"/>
                </a:solidFill>
                <a:ea typeface="宋体"/>
              </a:rPr>
              <a:t> &amp; Moscow</a:t>
            </a:r>
            <a:endParaRPr lang="ru-RU" sz="900" b="1" dirty="0">
              <a:solidFill>
                <a:schemeClr val="bg1"/>
              </a:solidFill>
              <a:ea typeface="宋体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7" r="5805"/>
          <a:stretch/>
        </p:blipFill>
        <p:spPr>
          <a:xfrm>
            <a:off x="4796278" y="3518588"/>
            <a:ext cx="3814163" cy="20308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5496" t="10476" b="3887"/>
          <a:stretch/>
        </p:blipFill>
        <p:spPr>
          <a:xfrm>
            <a:off x="4377652" y="1672120"/>
            <a:ext cx="2325708" cy="139433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blackWhite">
          <a:xfrm>
            <a:off x="4632512" y="5581399"/>
            <a:ext cx="4262718" cy="272543"/>
          </a:xfrm>
          <a:prstGeom prst="roundRect">
            <a:avLst/>
          </a:prstGeom>
          <a:solidFill>
            <a:srgbClr val="0033CC"/>
          </a:solidFill>
          <a:ln w="28575" algn="ctr">
            <a:noFill/>
            <a:round/>
            <a:headEnd/>
            <a:tailEnd/>
          </a:ln>
          <a:effectLst/>
          <a:extLst/>
        </p:spPr>
        <p:txBody>
          <a:bodyPr lIns="71807" tIns="35904" rIns="71807" bIns="35904" rtlCol="0" anchor="ctr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宋体"/>
              </a:rPr>
              <a:t>SILVER Workshop: Ilya Butin via </a:t>
            </a:r>
            <a:r>
              <a:rPr lang="en-US" sz="900" b="1" dirty="0" err="1">
                <a:solidFill>
                  <a:schemeClr val="bg1"/>
                </a:solidFill>
                <a:ea typeface="宋体"/>
              </a:rPr>
              <a:t>Webex</a:t>
            </a:r>
            <a:r>
              <a:rPr lang="en-US" sz="900" b="1" dirty="0">
                <a:solidFill>
                  <a:schemeClr val="bg1"/>
                </a:solidFill>
                <a:ea typeface="宋体"/>
              </a:rPr>
              <a:t> &amp; LL6+ in </a:t>
            </a:r>
            <a:r>
              <a:rPr lang="en-US" sz="900" b="1" dirty="0" err="1">
                <a:solidFill>
                  <a:schemeClr val="bg1"/>
                </a:solidFill>
                <a:ea typeface="宋体"/>
              </a:rPr>
              <a:t>Vsevolozhsk</a:t>
            </a:r>
            <a:endParaRPr lang="ru-RU" sz="900" b="1" dirty="0">
              <a:solidFill>
                <a:schemeClr val="bg1"/>
              </a:solidFill>
              <a:ea typeface="宋体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14" y="1217585"/>
            <a:ext cx="4290017" cy="4681977"/>
          </a:xfrm>
          <a:prstGeom prst="rect">
            <a:avLst/>
          </a:prstGeom>
        </p:spPr>
      </p:pic>
      <p:sp>
        <p:nvSpPr>
          <p:cNvPr id="4" name="TextBox 3">
            <a:hlinkClick r:id="rId7" tooltip="Link to JV College"/>
          </p:cNvPr>
          <p:cNvSpPr txBox="1"/>
          <p:nvPr/>
        </p:nvSpPr>
        <p:spPr>
          <a:xfrm>
            <a:off x="2680497" y="4088267"/>
            <a:ext cx="2254573" cy="45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3" u="sng" dirty="0">
                <a:solidFill>
                  <a:srgbClr val="1804AC"/>
                </a:solidFill>
                <a:hlinkClick r:id="rId8"/>
              </a:rPr>
              <a:t>http://www.ifs.ford.com/college/</a:t>
            </a:r>
            <a:endParaRPr lang="en-US" sz="1163" u="sng" dirty="0">
              <a:solidFill>
                <a:srgbClr val="1804AC"/>
              </a:solidFill>
            </a:endParaRPr>
          </a:p>
          <a:p>
            <a:endParaRPr lang="ru-RU" sz="1163" dirty="0">
              <a:solidFill>
                <a:srgbClr val="1804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86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One Ford Model - Low 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 b="4353"/>
          <a:stretch>
            <a:fillRect/>
          </a:stretch>
        </p:blipFill>
        <p:spPr bwMode="auto">
          <a:xfrm>
            <a:off x="2915816" y="2276872"/>
            <a:ext cx="3024336" cy="2232247"/>
          </a:xfrm>
          <a:prstGeom prst="rect">
            <a:avLst/>
          </a:prstGeom>
          <a:solidFill>
            <a:srgbClr val="0033CC"/>
          </a:solidFill>
          <a:ln>
            <a:noFill/>
          </a:ln>
          <a:extLst/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292" y="303002"/>
            <a:ext cx="7560840" cy="342900"/>
          </a:xfrm>
        </p:spPr>
        <p:txBody>
          <a:bodyPr/>
          <a:lstStyle/>
          <a:p>
            <a:r>
              <a:rPr lang="ru-RU" sz="2000" dirty="0" smtClean="0"/>
              <a:t>Система внутрифирменного обучения\развития </a:t>
            </a:r>
            <a:endParaRPr lang="ru-RU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836712"/>
            <a:ext cx="9190292" cy="5472608"/>
            <a:chOff x="-515386" y="208024"/>
            <a:chExt cx="6742832" cy="5490916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125412541"/>
                </p:ext>
              </p:extLst>
            </p:nvPr>
          </p:nvGraphicFramePr>
          <p:xfrm>
            <a:off x="-515386" y="208024"/>
            <a:ext cx="6742832" cy="54909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Picture 4" descr="http://www.examiner.com/images/blog/replicate/EXID15044/images/safety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376" y="1311403"/>
              <a:ext cx="672855" cy="7485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https://fbcdn-sphotos-d-a.akamaihd.net/hphotos-ak-ash3/843128_495806450462390_1191608404_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93" y="3646141"/>
              <a:ext cx="843115" cy="5965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grpSp>
          <p:nvGrpSpPr>
            <p:cNvPr id="15" name="Group 14"/>
            <p:cNvGrpSpPr/>
            <p:nvPr/>
          </p:nvGrpSpPr>
          <p:grpSpPr>
            <a:xfrm>
              <a:off x="292792" y="1314731"/>
              <a:ext cx="822677" cy="669733"/>
              <a:chOff x="2456359" y="-620039"/>
              <a:chExt cx="2057620" cy="166354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456359" y="-620039"/>
                <a:ext cx="1922723" cy="13414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TextBox 16"/>
              <p:cNvSpPr txBox="1"/>
              <p:nvPr/>
            </p:nvSpPr>
            <p:spPr>
              <a:xfrm>
                <a:off x="2591257" y="-297935"/>
                <a:ext cx="1922722" cy="13414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5245" tIns="55245" rIns="55245" bIns="55245" numCol="1" spcCol="1270" anchor="ctr" anchorCtr="0">
                <a:noAutofit/>
              </a:bodyPr>
              <a:lstStyle/>
              <a:p>
                <a:pPr algn="ctr" defTabSz="19335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35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64" y="3909751"/>
              <a:ext cx="619718" cy="5769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0453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3500" y="1340768"/>
            <a:ext cx="49685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2006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г.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– предприятие «Северстальавто-Елабуга» зарегистрировано резидентом ОЭЗ «Алабуга»</a:t>
            </a:r>
          </a:p>
          <a:p>
            <a:endParaRPr lang="en-US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endParaRPr lang="en-US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2008 г. - производство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легких коммерческих автомобилей FIAT </a:t>
            </a:r>
            <a:r>
              <a:rPr lang="ru-RU" sz="1600" dirty="0" err="1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Ducato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 и грузовиков 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ISUZU</a:t>
            </a:r>
          </a:p>
          <a:p>
            <a:endParaRPr lang="en-US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endParaRPr lang="en-US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2011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- создание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СП </a:t>
            </a:r>
            <a:r>
              <a:rPr lang="ru-RU" sz="1600" dirty="0" err="1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Ford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 Sollers, завод в Елабуге вошёл в состав совместного предприятия</a:t>
            </a:r>
          </a:p>
          <a:p>
            <a:endParaRPr lang="en-US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endParaRPr lang="en-US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endParaRPr lang="ru-RU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2015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- Запуск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Завода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двигателей в Елабуге</a:t>
            </a:r>
            <a:endParaRPr lang="en-US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О компании</a:t>
            </a:r>
            <a:endParaRPr lang="ru-RU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4" y="620688"/>
            <a:ext cx="3029734" cy="198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3" y="2233761"/>
            <a:ext cx="3023305" cy="201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5" y="4205730"/>
            <a:ext cx="3029734" cy="224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13364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560840" cy="521726"/>
          </a:xfrm>
        </p:spPr>
        <p:txBody>
          <a:bodyPr/>
          <a:lstStyle/>
          <a:p>
            <a:r>
              <a:rPr lang="ru-RU" dirty="0" smtClean="0"/>
              <a:t>Взаимодействие с Елабужским Политехническим Колледжем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1052736"/>
            <a:ext cx="5544616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sz="15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2009 год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Реализация гранта совместно с </a:t>
            </a:r>
            <a:r>
              <a:rPr lang="en-US" sz="15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Sollers </a:t>
            </a:r>
            <a:r>
              <a:rPr lang="ru-RU" sz="15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на </a:t>
            </a:r>
            <a:r>
              <a:rPr lang="ru-RU" sz="15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создание ресурсного центра непрерывной многопрофильной подготовки рабочих и специалистов для предприятий машиностроительной отрасли ОЭЗ </a:t>
            </a:r>
            <a:r>
              <a:rPr lang="ru-RU" sz="15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«Алабуга»</a:t>
            </a:r>
          </a:p>
          <a:p>
            <a:pPr>
              <a:lnSpc>
                <a:spcPct val="150000"/>
              </a:lnSpc>
            </a:pPr>
            <a:endParaRPr lang="ru-RU" sz="15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5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2014 год</a:t>
            </a:r>
            <a:endParaRPr lang="ru-RU" sz="15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Реализация гранта совместно с </a:t>
            </a:r>
            <a:r>
              <a:rPr lang="en-US" sz="15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Ford Sollers </a:t>
            </a:r>
            <a:r>
              <a:rPr lang="ru-RU" sz="15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на создание ресурсного центра </a:t>
            </a:r>
            <a:r>
              <a:rPr lang="ru-RU" sz="15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на </a:t>
            </a:r>
            <a:r>
              <a:rPr lang="ru-RU" sz="15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базе </a:t>
            </a:r>
            <a:r>
              <a:rPr lang="ru-RU" sz="15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ЕПК </a:t>
            </a:r>
            <a:endParaRPr lang="ru-RU" sz="15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86494"/>
            <a:ext cx="1865538" cy="1042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05" y="3813290"/>
            <a:ext cx="1904762" cy="6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4" y="1555207"/>
            <a:ext cx="1953196" cy="6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459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Студенческая программа </a:t>
            </a:r>
            <a:r>
              <a:rPr lang="ru-RU" dirty="0" smtClean="0"/>
              <a:t>(среднее </a:t>
            </a:r>
            <a:r>
              <a:rPr lang="ru-RU" dirty="0"/>
              <a:t>профессиональное образование)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1196752"/>
            <a:ext cx="59046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Обучение сотрудников </a:t>
            </a:r>
            <a:r>
              <a:rPr lang="en-US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Ford Sollers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 на технические специальности с 2015 года  в рамках ЕПК за счет госбюджета (в 1 группе 35 чел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.)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Студенты технического направления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Студенты 3 и 4 курсов обучения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Период практики – 4 месяца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Возможность оплаты труда во время практики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Период действия программы: с 2018 по 2021 гг.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74" y="2895444"/>
            <a:ext cx="1867527" cy="1045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94668"/>
            <a:ext cx="190821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928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9553" y="1196756"/>
          <a:ext cx="7920880" cy="4297366"/>
        </p:xfrm>
        <a:graphic>
          <a:graphicData uri="http://schemas.openxmlformats.org/drawingml/2006/table">
            <a:tbl>
              <a:tblPr/>
              <a:tblGrid>
                <a:gridCol w="105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2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4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год обучения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год обучения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год обучения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год обучения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Общее кол-во студентов в год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студентов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студентов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студентов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студентов</a:t>
                      </a:r>
                      <a:endParaRPr lang="en-GB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студентов</a:t>
                      </a:r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студентов</a:t>
                      </a:r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студентов</a:t>
                      </a:r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студентов</a:t>
                      </a:r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студентов</a:t>
                      </a:r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студентов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студентов</a:t>
                      </a:r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БЕСПЛАТНАЯ ПРАКТИКА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ОПЛАЧИВАЕМАЯ ПРАКТИКА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488832" cy="720080"/>
          </a:xfrm>
        </p:spPr>
        <p:txBody>
          <a:bodyPr/>
          <a:lstStyle/>
          <a:p>
            <a:r>
              <a:rPr lang="ru-RU" sz="2000" dirty="0"/>
              <a:t>Модель программы практики студентов на Форд </a:t>
            </a:r>
            <a:r>
              <a:rPr lang="ru-RU" sz="2000" dirty="0" smtClean="0"/>
              <a:t>Соллерс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629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Студенческая программа</a:t>
            </a:r>
            <a:r>
              <a:rPr lang="ru-RU" dirty="0"/>
              <a:t> </a:t>
            </a:r>
            <a:r>
              <a:rPr lang="ru-RU" dirty="0" smtClean="0"/>
              <a:t>(высшее профессиональное образование)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1904762" cy="6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61576"/>
            <a:ext cx="1396105" cy="108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1268760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Взаимодействие между </a:t>
            </a:r>
            <a:r>
              <a:rPr lang="en-US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Ford Sollers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и Казанским (Приволжским) Федеральным Университетом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Студенты степени бакалавриат / магистратура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Инженерные направления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Гуманитарные направления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Период практики – 6 месяцев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Возможность оплаты труда во время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7692203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ИННОКАМ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727280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Основные цели:</a:t>
            </a:r>
          </a:p>
          <a:p>
            <a:pPr lvl="0">
              <a:lnSpc>
                <a:spcPct val="150000"/>
              </a:lnSpc>
              <a:defRPr/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Позиционирование Компании как якорного предприятия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Кластера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Участие в Кадровом комитете для обеспечения условий по другим проектам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Обеспечение условий для увеличения уровня локализации с привлечением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местных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производителей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автокомпонентов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defRPr/>
            </a:pPr>
            <a:endParaRPr lang="ru-RU" b="1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558494"/>
            <a:ext cx="1097375" cy="1292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861048"/>
            <a:ext cx="8298175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5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Взаимодействие предприятий, учебных учреждений и органов власти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Предприятия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образуют взаимосвязанный технологический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комплекс, сложившийся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производственный, кадровый и инновационный потенциал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Благоприятная институциональная среда для бизнеса</a:t>
            </a:r>
          </a:p>
          <a:p>
            <a:pPr lvl="0">
              <a:defRPr/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5136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Взаимодействие с учебными заведениям (ИТР)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211238"/>
            <a:ext cx="54726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2007 год </a:t>
            </a:r>
            <a:endParaRPr lang="ru-RU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Сотрудничество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«Северстальавто-Елабуга» с Камской Государственной Инженерно-Экономической Академией (ИНЭКА) г. Набережные Челны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 рамках программы </a:t>
            </a:r>
            <a:r>
              <a:rPr lang="en-US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World </a:t>
            </a:r>
            <a:r>
              <a:rPr lang="en-US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Class Manufacturing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endParaRPr lang="ru-RU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Отбор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инженеров со знанием английского языка  </a:t>
            </a:r>
            <a:endParaRPr lang="en-US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Отбор специалистов для проекта локализации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Обучение персонала за рубежом на </a:t>
            </a:r>
            <a:r>
              <a:rPr lang="en-US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Fiat</a:t>
            </a:r>
            <a:endParaRPr lang="ru-RU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Обучение пер</a:t>
            </a:r>
            <a:r>
              <a:rPr lang="en-US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c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онала компании на базе ИНЭКА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4" y="1988840"/>
            <a:ext cx="190500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4" y="3132501"/>
            <a:ext cx="1374399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244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Массовый подбор персонала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1580" y="1909874"/>
            <a:ext cx="561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2008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год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Массовый подбор: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Узкоквалифицированный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персонал (Наладчики КИПиА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)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Рабочий персонал (Водители погрузчика)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Взаимодействие с Колледжами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3888"/>
            <a:ext cx="3137257" cy="208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05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Работа с иностранными гражданами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3" y="980728"/>
            <a:ext cx="61360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2008 год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Организована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рабочая поездка в Республику Таджикистан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 с целью привлечения иностранных граждан на трудоустройство в компанию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Трудоустройство 300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граждан Республики Таджикистан </a:t>
            </a:r>
            <a:endParaRPr lang="ru-RU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Предоставлено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общежитие в г. Елабуга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Возможные проблемы: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Трудная адаптация иностранных граждан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Сложный процесс оформления документов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Долгое обучение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2844780" cy="177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986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Проект 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ru-RU" sz="2000" dirty="0" smtClean="0">
                <a:solidFill>
                  <a:schemeClr val="tx1"/>
                </a:solidFill>
              </a:rPr>
              <a:t>300 километров</a:t>
            </a:r>
            <a:r>
              <a:rPr lang="en-US" sz="2000" dirty="0" smtClean="0">
                <a:solidFill>
                  <a:schemeClr val="tx1"/>
                </a:solidFill>
              </a:rPr>
              <a:t>”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052736"/>
            <a:ext cx="460851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201</a:t>
            </a:r>
            <a:r>
              <a:rPr lang="en-US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год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Привлечение рабочего персонала в пределах 300 километров от </a:t>
            </a:r>
            <a:r>
              <a:rPr lang="en-US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Ford Sollers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 на ОЭЗ «Алабуга»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Предоставление общежития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Помощь соседним районам в обеспечении работой граждан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Возможные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проблемы: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Затраты на содержание 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общежития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Затраты на персонал общежития (комендант)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Удаленность сотрудников от дома</a:t>
            </a:r>
          </a:p>
          <a:p>
            <a:pPr>
              <a:lnSpc>
                <a:spcPct val="150000"/>
              </a:lnSpc>
            </a:pPr>
            <a:endParaRPr lang="ru-RU" sz="15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8" y="1916832"/>
            <a:ext cx="378672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64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Обучение сотрудников Завод Двигателей </a:t>
            </a:r>
            <a:r>
              <a:rPr lang="en-US" sz="2000" dirty="0" smtClean="0"/>
              <a:t>Ford Sollers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052736"/>
            <a:ext cx="59766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2015 год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Обучение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сотрудников Завода Двигателей </a:t>
            </a:r>
            <a:r>
              <a:rPr lang="en-US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Ford Sollers </a:t>
            </a: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 Елабужском Политехническом Колледже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Сотрудники с высшим профессиональным образованием технического профиля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Цель обучения– углубление профессиональной компетентности персонала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По итогам обучения получены профессиональные навыки по рабочим профессиям: токарь, фрезеровщик, оператор станков с ЧПУ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1815"/>
            <a:ext cx="237626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211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Взаимодействие </a:t>
            </a:r>
            <a:r>
              <a:rPr lang="ru-RU" sz="2000" dirty="0" err="1" smtClean="0"/>
              <a:t>ГосЖилФонда</a:t>
            </a:r>
            <a:r>
              <a:rPr lang="ru-RU" sz="2000" dirty="0" smtClean="0"/>
              <a:t> РТ и ОЭЗ «Алабуга»</a:t>
            </a:r>
            <a:endParaRPr lang="ru-RU" sz="2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31840" y="1575428"/>
            <a:ext cx="546112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 рамках взаимодействия Государственного жилищного фонда при Президенте РТ и ОЭЗ «Алабуга</a:t>
            </a: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» по программе арендного жилья:</a:t>
            </a:r>
          </a:p>
          <a:p>
            <a:pPr lvl="0" algn="just">
              <a:lnSpc>
                <a:spcPct val="150000"/>
              </a:lnSpc>
            </a:pP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Возможность снять квартиру в г. Елабуга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Всего 2 многоквартирных дома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Договор найма жилья на 5 лет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dirty="0" smtClean="0">
                <a:solidFill>
                  <a:srgbClr val="425968"/>
                </a:solidFill>
                <a:latin typeface="Ford Antenna Regular" panose="02000505000000020004" pitchFamily="50" charset="0"/>
                <a:cs typeface="Arial" pitchFamily="34" charset="0"/>
              </a:rPr>
              <a:t>Есть возможность прописки</a:t>
            </a:r>
            <a:endParaRPr lang="ru-RU" sz="1600" dirty="0">
              <a:solidFill>
                <a:srgbClr val="425968"/>
              </a:solidFill>
              <a:latin typeface="Ford Antenna Regular" panose="02000505000000020004" pitchFamily="50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229229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226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One Ford Model - Low 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 b="4353"/>
          <a:stretch>
            <a:fillRect/>
          </a:stretch>
        </p:blipFill>
        <p:spPr bwMode="auto">
          <a:xfrm>
            <a:off x="2915816" y="2276872"/>
            <a:ext cx="3024336" cy="2232247"/>
          </a:xfrm>
          <a:prstGeom prst="rect">
            <a:avLst/>
          </a:prstGeom>
          <a:solidFill>
            <a:srgbClr val="0033CC"/>
          </a:solidFill>
          <a:ln>
            <a:noFill/>
          </a:ln>
          <a:extLst/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292" y="303002"/>
            <a:ext cx="7560840" cy="342900"/>
          </a:xfrm>
        </p:spPr>
        <p:txBody>
          <a:bodyPr/>
          <a:lstStyle/>
          <a:p>
            <a:r>
              <a:rPr lang="ru-RU" sz="2000" dirty="0" smtClean="0"/>
              <a:t>Система внутрифирменного обучения\развития </a:t>
            </a:r>
            <a:endParaRPr lang="ru-RU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79293" y="656691"/>
            <a:ext cx="9190292" cy="5472608"/>
            <a:chOff x="-515386" y="208024"/>
            <a:chExt cx="6742832" cy="5490916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1707293081"/>
                </p:ext>
              </p:extLst>
            </p:nvPr>
          </p:nvGraphicFramePr>
          <p:xfrm>
            <a:off x="-515386" y="208024"/>
            <a:ext cx="6742832" cy="54909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Picture 4" descr="http://www.examiner.com/images/blog/replicate/EXID15044/images/safety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376" y="1311403"/>
              <a:ext cx="672855" cy="7485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https://fbcdn-sphotos-d-a.akamaihd.net/hphotos-ak-ash3/843128_495806450462390_1191608404_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93" y="3646141"/>
              <a:ext cx="843115" cy="5965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grpSp>
          <p:nvGrpSpPr>
            <p:cNvPr id="15" name="Group 14"/>
            <p:cNvGrpSpPr/>
            <p:nvPr/>
          </p:nvGrpSpPr>
          <p:grpSpPr>
            <a:xfrm>
              <a:off x="292792" y="1314731"/>
              <a:ext cx="822677" cy="669733"/>
              <a:chOff x="2456359" y="-620039"/>
              <a:chExt cx="2057620" cy="166354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456359" y="-620039"/>
                <a:ext cx="1922723" cy="13414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TextBox 16"/>
              <p:cNvSpPr txBox="1"/>
              <p:nvPr/>
            </p:nvSpPr>
            <p:spPr>
              <a:xfrm>
                <a:off x="2591257" y="-297935"/>
                <a:ext cx="1922722" cy="13414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5245" tIns="55245" rIns="55245" bIns="55245" numCol="1" spcCol="1270" anchor="ctr" anchorCtr="0">
                <a:noAutofit/>
              </a:bodyPr>
              <a:lstStyle/>
              <a:p>
                <a:pPr algn="ctr" defTabSz="19335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35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64" y="3909751"/>
              <a:ext cx="619718" cy="5769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7724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SH intern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b="1"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GH 201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White">
        <a:solidFill>
          <a:srgbClr val="0033CC"/>
        </a:solidFill>
        <a:ln w="28575" algn="ctr">
          <a:solidFill>
            <a:schemeClr val="tx1"/>
          </a:solidFill>
          <a:round/>
          <a:headEnd/>
          <a:tailEnd/>
        </a:ln>
        <a:effectLst/>
        <a:extLst/>
      </a:spPr>
      <a:bodyPr lIns="95742" tIns="47872" rIns="95742" bIns="47872" anchor="ctr">
        <a:noAutofit/>
      </a:bodyPr>
      <a:lstStyle>
        <a:defPPr algn="ctr" fontAlgn="base">
          <a:lnSpc>
            <a:spcPct val="110000"/>
          </a:lnSpc>
          <a:spcBef>
            <a:spcPts val="0"/>
          </a:spcBef>
          <a:spcAft>
            <a:spcPct val="0"/>
          </a:spcAft>
          <a:buClr>
            <a:srgbClr val="000000"/>
          </a:buClr>
          <a:defRPr b="1" dirty="0">
            <a:solidFill>
              <a:srgbClr val="FFFFFF"/>
            </a:solidFill>
            <a:ea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4B6FA49649847B0589D6EE20F9AE8" ma:contentTypeVersion="0" ma:contentTypeDescription="Create a new document." ma:contentTypeScope="" ma:versionID="40c8f21b4b8f701a2f56a3a9c925da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3EC736-DD0C-43F9-BCA5-F74F5FC81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CC3131-FB50-48D8-A9F4-4B02745B0C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8BBC23-65FE-47E9-811F-D753B45E50B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30410</TotalTime>
  <Words>970</Words>
  <Application>Microsoft Office PowerPoint</Application>
  <PresentationFormat>On-screen Show (4:3)</PresentationFormat>
  <Paragraphs>251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宋体</vt:lpstr>
      <vt:lpstr>Arial</vt:lpstr>
      <vt:lpstr>Calibri</vt:lpstr>
      <vt:lpstr>Ford Antenna Regular</vt:lpstr>
      <vt:lpstr>Wingdings</vt:lpstr>
      <vt:lpstr>2_FSH internal</vt:lpstr>
      <vt:lpstr>1_FGH 2013</vt:lpstr>
      <vt:lpstr>Ford Sollers (ОЭЗ «Алабуга») 14.05.2018</vt:lpstr>
      <vt:lpstr>О компании</vt:lpstr>
      <vt:lpstr>Взаимодействие с учебными заведениям (ИТР)</vt:lpstr>
      <vt:lpstr>Массовый подбор персонала</vt:lpstr>
      <vt:lpstr>Работа с иностранными гражданами</vt:lpstr>
      <vt:lpstr>Проект “300 километров”</vt:lpstr>
      <vt:lpstr>Обучение сотрудников Завод Двигателей Ford Sollers</vt:lpstr>
      <vt:lpstr>Взаимодействие ГосЖилФонда РТ и ОЭЗ «Алабуга»</vt:lpstr>
      <vt:lpstr>Система внутрифирменного обучения\развития </vt:lpstr>
      <vt:lpstr>Система адаптации персонала  </vt:lpstr>
      <vt:lpstr>PowerPoint Presentation</vt:lpstr>
      <vt:lpstr>PowerPoint Presentation</vt:lpstr>
      <vt:lpstr>Адаптация при подборе</vt:lpstr>
      <vt:lpstr>PowerPoint Presentation</vt:lpstr>
      <vt:lpstr>Система внутрифирменного обучения\развития </vt:lpstr>
      <vt:lpstr>Комитеты развития персонала</vt:lpstr>
      <vt:lpstr>Постоянное взаимодействие с руководителями </vt:lpstr>
      <vt:lpstr>Форд Соллерс Колледж</vt:lpstr>
      <vt:lpstr>Система внутрифирменного обучения\развития </vt:lpstr>
      <vt:lpstr>Взаимодействие с Елабужским Политехническим Колледжем</vt:lpstr>
      <vt:lpstr>Студенческая программа (среднее профессиональное образование) </vt:lpstr>
      <vt:lpstr>Модель программы практики студентов на Форд Соллерс</vt:lpstr>
      <vt:lpstr>Студенческая программа (высшее профессиональное образование)</vt:lpstr>
      <vt:lpstr>ИННОКАМ</vt:lpstr>
    </vt:vector>
  </TitlesOfParts>
  <Company>Ford Motor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FORDSOLLERS JV – INDUSTRY SALES RATES</dc:title>
  <dc:creator>Smolnik, Nadezhda (N.)</dc:creator>
  <cp:lastModifiedBy>Skrypnikov, Eugeny (E.)</cp:lastModifiedBy>
  <cp:revision>1175</cp:revision>
  <cp:lastPrinted>2016-07-20T08:26:30Z</cp:lastPrinted>
  <dcterms:created xsi:type="dcterms:W3CDTF">2013-02-18T12:44:39Z</dcterms:created>
  <dcterms:modified xsi:type="dcterms:W3CDTF">2018-05-14T05:25:25Z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0x010100C7F4B6FA49649847B0589D6EE20F9AE8</vt:lpwstr>
  </property>
</Properties>
</file>